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handoutMasterIdLst>
    <p:handoutMasterId r:id="rId26"/>
  </p:handoutMasterIdLst>
  <p:sldIdLst>
    <p:sldId id="257" r:id="rId3"/>
    <p:sldId id="260" r:id="rId4"/>
    <p:sldId id="259" r:id="rId5"/>
    <p:sldId id="321" r:id="rId6"/>
    <p:sldId id="304" r:id="rId7"/>
    <p:sldId id="261" r:id="rId8"/>
    <p:sldId id="322" r:id="rId9"/>
    <p:sldId id="264" r:id="rId10"/>
    <p:sldId id="296" r:id="rId11"/>
    <p:sldId id="297" r:id="rId12"/>
    <p:sldId id="299" r:id="rId13"/>
    <p:sldId id="323" r:id="rId14"/>
    <p:sldId id="300" r:id="rId15"/>
    <p:sldId id="301" r:id="rId16"/>
    <p:sldId id="305" r:id="rId17"/>
    <p:sldId id="306" r:id="rId18"/>
    <p:sldId id="307" r:id="rId19"/>
    <p:sldId id="279" r:id="rId20"/>
    <p:sldId id="325" r:id="rId21"/>
    <p:sldId id="327" r:id="rId22"/>
    <p:sldId id="324" r:id="rId23"/>
    <p:sldId id="282" r:id="rId24"/>
  </p:sldIdLst>
  <p:sldSz cx="9144000" cy="5143500"/>
  <p:notesSz cx="6858000" cy="9144000"/>
  <p:defaultTextStyle>
    <a:defPPr>
      <a:defRPr lang="zh-CN"/>
    </a:defPPr>
    <a:lvl1pPr marL="0" lvl="0" indent="0" algn="l" defTabSz="685800" rtl="0" eaLnBrk="0" fontAlgn="base" latinLnBrk="0" hangingPunct="0">
      <a:lnSpc>
        <a:spcPct val="100000"/>
      </a:lnSpc>
      <a:spcBef>
        <a:spcPct val="0"/>
      </a:spcBef>
      <a:spcAft>
        <a:spcPct val="0"/>
      </a:spcAft>
      <a:buNone/>
      <a:defRPr sz="1300" b="0" i="0" u="none" kern="1200" baseline="0">
        <a:solidFill>
          <a:schemeClr val="tx1"/>
        </a:solidFill>
        <a:latin typeface="Calibri" panose="020F0502020204030204" pitchFamily="34" charset="0"/>
        <a:ea typeface="Microsoft YaHei" panose="020B0503020204020204" pitchFamily="34" charset="-122"/>
        <a:cs typeface="+mn-cs"/>
      </a:defRPr>
    </a:lvl1pPr>
    <a:lvl2pPr marL="342900" lvl="1" indent="114300" algn="l" defTabSz="685800" rtl="0" eaLnBrk="0" fontAlgn="base" latinLnBrk="0" hangingPunct="0">
      <a:lnSpc>
        <a:spcPct val="100000"/>
      </a:lnSpc>
      <a:spcBef>
        <a:spcPct val="0"/>
      </a:spcBef>
      <a:spcAft>
        <a:spcPct val="0"/>
      </a:spcAft>
      <a:buNone/>
      <a:defRPr sz="1300" b="0" i="0" u="none" kern="1200" baseline="0">
        <a:solidFill>
          <a:schemeClr val="tx1"/>
        </a:solidFill>
        <a:latin typeface="Calibri" panose="020F0502020204030204" pitchFamily="34" charset="0"/>
        <a:ea typeface="Microsoft YaHei" panose="020B0503020204020204" pitchFamily="34" charset="-122"/>
        <a:cs typeface="+mn-cs"/>
      </a:defRPr>
    </a:lvl2pPr>
    <a:lvl3pPr marL="685800" lvl="2" indent="228600" algn="l" defTabSz="685800" rtl="0" eaLnBrk="0" fontAlgn="base" latinLnBrk="0" hangingPunct="0">
      <a:lnSpc>
        <a:spcPct val="100000"/>
      </a:lnSpc>
      <a:spcBef>
        <a:spcPct val="0"/>
      </a:spcBef>
      <a:spcAft>
        <a:spcPct val="0"/>
      </a:spcAft>
      <a:buNone/>
      <a:defRPr sz="1300" b="0" i="0" u="none" kern="1200" baseline="0">
        <a:solidFill>
          <a:schemeClr val="tx1"/>
        </a:solidFill>
        <a:latin typeface="Calibri" panose="020F0502020204030204" pitchFamily="34" charset="0"/>
        <a:ea typeface="Microsoft YaHei" panose="020B0503020204020204" pitchFamily="34" charset="-122"/>
        <a:cs typeface="+mn-cs"/>
      </a:defRPr>
    </a:lvl3pPr>
    <a:lvl4pPr marL="1028700" lvl="3" indent="342900" algn="l" defTabSz="685800" rtl="0" eaLnBrk="0" fontAlgn="base" latinLnBrk="0" hangingPunct="0">
      <a:lnSpc>
        <a:spcPct val="100000"/>
      </a:lnSpc>
      <a:spcBef>
        <a:spcPct val="0"/>
      </a:spcBef>
      <a:spcAft>
        <a:spcPct val="0"/>
      </a:spcAft>
      <a:buNone/>
      <a:defRPr sz="1300" b="0" i="0" u="none" kern="1200" baseline="0">
        <a:solidFill>
          <a:schemeClr val="tx1"/>
        </a:solidFill>
        <a:latin typeface="Calibri" panose="020F0502020204030204" pitchFamily="34" charset="0"/>
        <a:ea typeface="Microsoft YaHei" panose="020B0503020204020204" pitchFamily="34" charset="-122"/>
        <a:cs typeface="+mn-cs"/>
      </a:defRPr>
    </a:lvl4pPr>
    <a:lvl5pPr marL="1371600" lvl="4" indent="457200" algn="l" defTabSz="685800" rtl="0" eaLnBrk="0" fontAlgn="base" latinLnBrk="0" hangingPunct="0">
      <a:lnSpc>
        <a:spcPct val="100000"/>
      </a:lnSpc>
      <a:spcBef>
        <a:spcPct val="0"/>
      </a:spcBef>
      <a:spcAft>
        <a:spcPct val="0"/>
      </a:spcAft>
      <a:buNone/>
      <a:defRPr sz="1300" b="0" i="0" u="none" kern="1200" baseline="0">
        <a:solidFill>
          <a:schemeClr val="tx1"/>
        </a:solidFill>
        <a:latin typeface="Calibri" panose="020F0502020204030204" pitchFamily="34" charset="0"/>
        <a:ea typeface="Microsoft YaHei" panose="020B0503020204020204" pitchFamily="34" charset="-122"/>
        <a:cs typeface="+mn-cs"/>
      </a:defRPr>
    </a:lvl5pPr>
    <a:lvl6pPr marL="2286000" lvl="5" indent="457200" algn="l" defTabSz="685800" rtl="0" eaLnBrk="0" fontAlgn="base" latinLnBrk="0" hangingPunct="0">
      <a:lnSpc>
        <a:spcPct val="100000"/>
      </a:lnSpc>
      <a:spcBef>
        <a:spcPct val="0"/>
      </a:spcBef>
      <a:spcAft>
        <a:spcPct val="0"/>
      </a:spcAft>
      <a:buNone/>
      <a:defRPr sz="1300" b="0" i="0" u="none" kern="1200" baseline="0">
        <a:solidFill>
          <a:schemeClr val="tx1"/>
        </a:solidFill>
        <a:latin typeface="Calibri" panose="020F0502020204030204" pitchFamily="34" charset="0"/>
        <a:ea typeface="Microsoft YaHei" panose="020B0503020204020204" pitchFamily="34" charset="-122"/>
        <a:cs typeface="+mn-cs"/>
      </a:defRPr>
    </a:lvl6pPr>
    <a:lvl7pPr marL="2743200" lvl="6" indent="457200" algn="l" defTabSz="685800" rtl="0" eaLnBrk="0" fontAlgn="base" latinLnBrk="0" hangingPunct="0">
      <a:lnSpc>
        <a:spcPct val="100000"/>
      </a:lnSpc>
      <a:spcBef>
        <a:spcPct val="0"/>
      </a:spcBef>
      <a:spcAft>
        <a:spcPct val="0"/>
      </a:spcAft>
      <a:buNone/>
      <a:defRPr sz="1300" b="0" i="0" u="none" kern="1200" baseline="0">
        <a:solidFill>
          <a:schemeClr val="tx1"/>
        </a:solidFill>
        <a:latin typeface="Calibri" panose="020F0502020204030204" pitchFamily="34" charset="0"/>
        <a:ea typeface="Microsoft YaHei" panose="020B0503020204020204" pitchFamily="34" charset="-122"/>
        <a:cs typeface="+mn-cs"/>
      </a:defRPr>
    </a:lvl7pPr>
    <a:lvl8pPr marL="3200400" lvl="7" indent="457200" algn="l" defTabSz="685800" rtl="0" eaLnBrk="0" fontAlgn="base" latinLnBrk="0" hangingPunct="0">
      <a:lnSpc>
        <a:spcPct val="100000"/>
      </a:lnSpc>
      <a:spcBef>
        <a:spcPct val="0"/>
      </a:spcBef>
      <a:spcAft>
        <a:spcPct val="0"/>
      </a:spcAft>
      <a:buNone/>
      <a:defRPr sz="1300" b="0" i="0" u="none" kern="1200" baseline="0">
        <a:solidFill>
          <a:schemeClr val="tx1"/>
        </a:solidFill>
        <a:latin typeface="Calibri" panose="020F0502020204030204" pitchFamily="34" charset="0"/>
        <a:ea typeface="Microsoft YaHei" panose="020B0503020204020204" pitchFamily="34" charset="-122"/>
        <a:cs typeface="+mn-cs"/>
      </a:defRPr>
    </a:lvl8pPr>
    <a:lvl9pPr marL="3657600" lvl="8" indent="457200" algn="l" defTabSz="685800" rtl="0" eaLnBrk="0" fontAlgn="base" latinLnBrk="0" hangingPunct="0">
      <a:lnSpc>
        <a:spcPct val="100000"/>
      </a:lnSpc>
      <a:spcBef>
        <a:spcPct val="0"/>
      </a:spcBef>
      <a:spcAft>
        <a:spcPct val="0"/>
      </a:spcAft>
      <a:buNone/>
      <a:defRPr sz="1300" b="0" i="0" u="none" kern="1200" baseline="0">
        <a:solidFill>
          <a:schemeClr val="tx1"/>
        </a:solidFill>
        <a:latin typeface="Calibri" panose="020F0502020204030204" pitchFamily="34" charset="0"/>
        <a:ea typeface="Microsoft YaHei" panose="020B0503020204020204" pitchFamily="34"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E7E9"/>
    <a:srgbClr val="AAECE4"/>
    <a:srgbClr val="16645B"/>
    <a:srgbClr val="50D8C8"/>
    <a:srgbClr val="7BE1D5"/>
    <a:srgbClr val="D0F4F0"/>
    <a:srgbClr val="ECFAF8"/>
    <a:srgbClr val="3BA08E"/>
    <a:srgbClr val="6C9B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3793"/>
    <p:restoredTop sz="94129"/>
  </p:normalViewPr>
  <p:slideViewPr>
    <p:cSldViewPr snapToGrid="0">
      <p:cViewPr varScale="1">
        <p:scale>
          <a:sx n="88" d="100"/>
          <a:sy n="88" d="100"/>
        </p:scale>
        <p:origin x="948" y="72"/>
      </p:cViewPr>
      <p:guideLst/>
    </p:cSldViewPr>
  </p:slideViewPr>
  <p:outlineViewPr>
    <p:cViewPr>
      <p:scale>
        <a:sx n="33" d="100"/>
        <a:sy n="33" d="100"/>
      </p:scale>
      <p:origin x="0" y="-3150"/>
    </p:cViewPr>
  </p:outlineViewPr>
  <p:notesTextViewPr>
    <p:cViewPr>
      <p:scale>
        <a:sx n="1" d="1"/>
        <a:sy n="1" d="1"/>
      </p:scale>
      <p:origin x="0" y="0"/>
    </p:cViewPr>
  </p:notesTextViewPr>
  <p:sorterViewPr showFormatting="0">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notesMaster" Target="notesMasters/notesMaster1.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anose="020B0604020202020204" pitchFamily="34" charset="0"/>
                <a:ea typeface="Arial" panose="020B0604020202020204" pitchFamily="34" charset="0"/>
                <a:cs typeface="Arial" panose="020B0604020202020204" pitchFamily="34" charset="0"/>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Arial" panose="020B0604020202020204" pitchFamily="34" charset="0"/>
                <a:ea typeface="Arial" panose="020B0604020202020204" pitchFamily="34" charset="0"/>
                <a:cs typeface="Arial" panose="020B0604020202020204" pitchFamily="34" charset="0"/>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Arial" panose="020B0604020202020204" pitchFamily="34" charset="0"/>
                <a:ea typeface="Arial" panose="020B0604020202020204" pitchFamily="34" charset="0"/>
                <a:cs typeface="Arial" panose="020B0604020202020204" pitchFamily="34" charset="0"/>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Arial" panose="020B0604020202020204" pitchFamily="34" charset="0"/>
                <a:ea typeface="Arial" panose="020B0604020202020204" pitchFamily="34" charset="0"/>
                <a:cs typeface="Arial" panose="020B0604020202020204" pitchFamily="34" charset="0"/>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Arial" panose="020B0604020202020204" pitchFamily="34" charset="0"/>
        <a:ea typeface="Arial" panose="020B0604020202020204" pitchFamily="34" charset="0"/>
        <a:cs typeface="Arial" panose="020B0604020202020204" pitchFamily="34" charset="0"/>
      </a:defRPr>
    </a:lvl1pPr>
    <a:lvl2pPr marL="457200" algn="l" defTabSz="914400" rtl="0" eaLnBrk="1" latinLnBrk="0" hangingPunct="1">
      <a:defRPr sz="1200" kern="1200">
        <a:solidFill>
          <a:schemeClr val="tx1"/>
        </a:solidFill>
        <a:latin typeface="Arial" panose="020B0604020202020204" pitchFamily="34" charset="0"/>
        <a:ea typeface="Arial" panose="020B0604020202020204" pitchFamily="34" charset="0"/>
        <a:cs typeface="Arial" panose="020B0604020202020204" pitchFamily="34" charset="0"/>
      </a:defRPr>
    </a:lvl2pPr>
    <a:lvl3pPr marL="914400" algn="l" defTabSz="914400" rtl="0" eaLnBrk="1" latinLnBrk="0" hangingPunct="1">
      <a:defRPr sz="1200" kern="1200">
        <a:solidFill>
          <a:schemeClr val="tx1"/>
        </a:solidFill>
        <a:latin typeface="Arial" panose="020B0604020202020204" pitchFamily="34" charset="0"/>
        <a:ea typeface="Arial" panose="020B0604020202020204" pitchFamily="34" charset="0"/>
        <a:cs typeface="Arial" panose="020B0604020202020204" pitchFamily="34" charset="0"/>
      </a:defRPr>
    </a:lvl3pPr>
    <a:lvl4pPr marL="1371600" algn="l" defTabSz="914400" rtl="0" eaLnBrk="1" latinLnBrk="0" hangingPunct="1">
      <a:defRPr sz="1200" kern="1200">
        <a:solidFill>
          <a:schemeClr val="tx1"/>
        </a:solidFill>
        <a:latin typeface="Arial" panose="020B0604020202020204" pitchFamily="34" charset="0"/>
        <a:ea typeface="Arial" panose="020B0604020202020204" pitchFamily="34" charset="0"/>
        <a:cs typeface="Arial" panose="020B0604020202020204" pitchFamily="34" charset="0"/>
      </a:defRPr>
    </a:lvl4pPr>
    <a:lvl5pPr marL="1828800" algn="l" defTabSz="914400" rtl="0" eaLnBrk="1" latinLnBrk="0" hangingPunct="1">
      <a:defRPr sz="1200" kern="1200">
        <a:solidFill>
          <a:schemeClr val="tx1"/>
        </a:solidFill>
        <a:latin typeface="Arial" panose="020B0604020202020204" pitchFamily="34" charset="0"/>
        <a:ea typeface="Arial" panose="020B0604020202020204" pitchFamily="34" charset="0"/>
        <a:cs typeface="Arial" panose="020B0604020202020204"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smtClean="0"/>
              <a:t>单击此处编辑母版副标题样式</a:t>
            </a:r>
            <a:endParaRPr lang="en-US" dirty="0"/>
          </a:p>
        </p:txBody>
      </p:sp>
      <p:sp>
        <p:nvSpPr>
          <p:cNvPr id="4" name="日期占位符 3"/>
          <p:cNvSpPr>
            <a:spLocks noGrp="1"/>
          </p:cNvSpPr>
          <p:nvPr>
            <p:ph type="dt" sz="half" idx="10"/>
          </p:nvPr>
        </p:nvSpPr>
        <p:spPr/>
        <p:txBody>
          <a:bodyPr/>
          <a:p>
            <a:pPr marL="0" marR="0" lvl="0" indent="0" algn="l" defTabSz="685800" rtl="0" eaLnBrk="1" fontAlgn="auto" latinLnBrk="0" hangingPunct="1">
              <a:lnSpc>
                <a:spcPct val="100000"/>
              </a:lnSpc>
              <a:spcBef>
                <a:spcPts val="0"/>
              </a:spcBef>
              <a:spcAft>
                <a:spcPts val="0"/>
              </a:spcAft>
              <a:buClrTx/>
              <a:buSzTx/>
              <a:buFontTx/>
              <a:buNone/>
              <a:defRPr/>
            </a:pPr>
            <a:fld id="{19B69ED2-AFA2-4C7D-901D-68A7D52735F3}" type="datetimeFigureOut">
              <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rPr>
            </a:fld>
            <a:endParaRPr kumimoji="0" lang="zh-CN" altLang="en-US" sz="9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5" name="页脚占位符 4"/>
          <p:cNvSpPr>
            <a:spLocks noGrp="1"/>
          </p:cNvSpPr>
          <p:nvPr>
            <p:ph type="ftr" sz="quarter" idx="11"/>
          </p:nvPr>
        </p:nvSpPr>
        <p:spPr/>
        <p:txBody>
          <a:bodyPr/>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a:ln>
                <a:noFill/>
              </a:ln>
              <a:solidFill>
                <a:schemeClr val="tx1">
                  <a:tint val="75000"/>
                </a:schemeClr>
              </a:solidFill>
              <a:effectLst/>
              <a:uLnTx/>
              <a:uFillTx/>
            </a:endParaRPr>
          </a:p>
        </p:txBody>
      </p:sp>
      <p:sp>
        <p:nvSpPr>
          <p:cNvPr id="6" name="灯片编号占位符 5"/>
          <p:cNvSpPr>
            <a:spLocks noGrp="1"/>
          </p:cNvSpPr>
          <p:nvPr>
            <p:ph type="sldNum" sz="quarter" idx="12"/>
          </p:nvPr>
        </p:nvSpPr>
        <p:spPr/>
        <p:txBody>
          <a:bodyPr/>
          <a:p>
            <a:pPr marL="0" marR="0" lvl="0" indent="0" algn="r" defTabSz="685800" rtl="0" eaLnBrk="1" fontAlgn="auto" latinLnBrk="0" hangingPunct="1">
              <a:lnSpc>
                <a:spcPct val="100000"/>
              </a:lnSpc>
              <a:spcBef>
                <a:spcPts val="0"/>
              </a:spcBef>
              <a:spcAft>
                <a:spcPts val="0"/>
              </a:spcAft>
              <a:buClrTx/>
              <a:buSzTx/>
              <a:buFontTx/>
              <a:buNone/>
              <a:defRPr/>
            </a:pPr>
            <a:fld id="{720085FC-F682-4F11-B4E5-F6347D87E0B7}" type="slidenum">
              <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rPr>
            </a:fld>
            <a:endParaRPr kumimoji="0" lang="zh-CN" altLang="en-US" sz="9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grpSp>
        <p:nvGrpSpPr>
          <p:cNvPr id="2052" name="组合 10"/>
          <p:cNvGrpSpPr/>
          <p:nvPr userDrawn="1"/>
        </p:nvGrpSpPr>
        <p:grpSpPr>
          <a:xfrm>
            <a:off x="0" y="141288"/>
            <a:ext cx="604838" cy="895350"/>
            <a:chOff x="-10" y="-973495"/>
            <a:chExt cx="2575977" cy="3816065"/>
          </a:xfrm>
        </p:grpSpPr>
        <p:pic>
          <p:nvPicPr>
            <p:cNvPr id="2058" name="图片 11"/>
            <p:cNvPicPr>
              <a:picLocks noChangeAspect="1"/>
            </p:cNvPicPr>
            <p:nvPr/>
          </p:nvPicPr>
          <p:blipFill>
            <a:blip r:embed="rId2"/>
            <a:srcRect t="19044" r="41302" b="21577"/>
            <a:stretch>
              <a:fillRect/>
            </a:stretch>
          </p:blipFill>
          <p:spPr>
            <a:xfrm flipH="1">
              <a:off x="-10" y="-973495"/>
              <a:ext cx="2575977" cy="3816065"/>
            </a:xfrm>
            <a:prstGeom prst="rect">
              <a:avLst/>
            </a:prstGeom>
            <a:noFill/>
            <a:ln w="9525">
              <a:noFill/>
            </a:ln>
          </p:spPr>
        </p:pic>
        <p:pic>
          <p:nvPicPr>
            <p:cNvPr id="2059" name="图片 12"/>
            <p:cNvPicPr>
              <a:picLocks noChangeAspect="1"/>
            </p:cNvPicPr>
            <p:nvPr/>
          </p:nvPicPr>
          <p:blipFill>
            <a:blip r:embed="rId3"/>
            <a:srcRect t="20975" r="41618" b="20621"/>
            <a:stretch>
              <a:fillRect/>
            </a:stretch>
          </p:blipFill>
          <p:spPr>
            <a:xfrm flipH="1">
              <a:off x="0" y="-264100"/>
              <a:ext cx="1568449" cy="2368336"/>
            </a:xfrm>
            <a:prstGeom prst="rect">
              <a:avLst/>
            </a:prstGeom>
            <a:noFill/>
            <a:ln w="9525">
              <a:noFill/>
            </a:ln>
          </p:spPr>
        </p:pic>
      </p:grpSp>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en-US" dirty="0"/>
          </a:p>
        </p:txBody>
      </p:sp>
      <p:sp>
        <p:nvSpPr>
          <p:cNvPr id="14" name="Date Placeholder 3"/>
          <p:cNvSpPr>
            <a:spLocks noGrp="1"/>
          </p:cNvSpPr>
          <p:nvPr>
            <p:ph type="dt" sz="half" idx="2"/>
          </p:nvPr>
        </p:nvSpPr>
        <p:spPr>
          <a:xfrm>
            <a:off x="628650" y="4767263"/>
            <a:ext cx="2057400" cy="274638"/>
          </a:xfrm>
          <a:prstGeom prst="rect">
            <a:avLst/>
          </a:prstGeom>
        </p:spPr>
        <p:txBody>
          <a:bodyPr vert="horz" lIns="91440" tIns="45720" rIns="91440" bIns="45720" rtlCol="0" anchor="ctr"/>
          <a:lstStyle/>
          <a:p>
            <a:pPr marL="0" marR="0" lvl="0" indent="0" algn="l" defTabSz="685800" rtl="0" eaLnBrk="1" fontAlgn="auto" latinLnBrk="0" hangingPunct="1">
              <a:lnSpc>
                <a:spcPct val="100000"/>
              </a:lnSpc>
              <a:spcBef>
                <a:spcPts val="0"/>
              </a:spcBef>
              <a:spcAft>
                <a:spcPts val="0"/>
              </a:spcAft>
              <a:buClrTx/>
              <a:buSzTx/>
              <a:buFontTx/>
              <a:buNone/>
              <a:defRPr/>
            </a:pPr>
            <a:fld id="{19B69ED2-AFA2-4C7D-901D-68A7D52735F3}" type="datetimeFigureOut">
              <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rPr>
            </a:fld>
            <a:endPar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5" name="Footer Placeholder 4"/>
          <p:cNvSpPr>
            <a:spLocks noGrp="1"/>
          </p:cNvSpPr>
          <p:nvPr>
            <p:ph type="ftr" sz="quarter" idx="3"/>
          </p:nvPr>
        </p:nvSpPr>
        <p:spPr>
          <a:xfrm>
            <a:off x="3028950" y="4767263"/>
            <a:ext cx="3086100" cy="274638"/>
          </a:xfrm>
          <a:prstGeom prst="rect">
            <a:avLst/>
          </a:prstGeom>
        </p:spPr>
        <p:txBody>
          <a:bodyPr vert="horz" lIns="91440" tIns="45720" rIns="91440" bIns="45720" rtlCol="0" anchor="ctr"/>
          <a:lstStyle>
            <a:lvl1pPr>
              <a:defRPr>
                <a:latin typeface="Arial" panose="020B0604020202020204" pitchFamily="34" charset="0"/>
                <a:ea typeface="Arial" panose="020B0604020202020204" pitchFamily="34" charset="0"/>
                <a:cs typeface="Arial" panose="020B0604020202020204" pitchFamily="34" charset="0"/>
              </a:defRPr>
            </a:lvl1pP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a:ln>
                <a:noFill/>
              </a:ln>
              <a:solidFill>
                <a:schemeClr val="tx1">
                  <a:tint val="75000"/>
                </a:schemeClr>
              </a:solidFill>
              <a:effectLst/>
              <a:uLnTx/>
              <a:uFillTx/>
            </a:endParaRPr>
          </a:p>
        </p:txBody>
      </p:sp>
      <p:sp>
        <p:nvSpPr>
          <p:cNvPr id="16" name="Slide Number Placeholder 5"/>
          <p:cNvSpPr>
            <a:spLocks noGrp="1"/>
          </p:cNvSpPr>
          <p:nvPr>
            <p:ph type="sldNum" sz="quarter" idx="4"/>
          </p:nvPr>
        </p:nvSpPr>
        <p:spPr>
          <a:xfrm>
            <a:off x="6457950" y="4767263"/>
            <a:ext cx="2057400" cy="274638"/>
          </a:xfrm>
          <a:prstGeom prst="rect">
            <a:avLst/>
          </a:prstGeom>
        </p:spPr>
        <p:txBody>
          <a:bodyPr vert="horz" lIns="91440" tIns="45720" rIns="91440" bIns="45720" rtlCol="0" anchor="ctr"/>
          <a:lstStyle/>
          <a:p>
            <a:pPr marL="0" marR="0" lvl="0" indent="0" algn="r" defTabSz="685800" rtl="0" eaLnBrk="1" fontAlgn="auto" latinLnBrk="0" hangingPunct="1">
              <a:lnSpc>
                <a:spcPct val="100000"/>
              </a:lnSpc>
              <a:spcBef>
                <a:spcPts val="0"/>
              </a:spcBef>
              <a:spcAft>
                <a:spcPts val="0"/>
              </a:spcAft>
              <a:buClrTx/>
              <a:buSzTx/>
              <a:buFontTx/>
              <a:buNone/>
              <a:defRPr/>
            </a:pPr>
            <a:fld id="{720085FC-F682-4F11-B4E5-F6347D87E0B7}" type="slidenum">
              <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rPr>
            </a:fld>
            <a:endParaRPr kumimoji="0" lang="zh-CN" altLang="en-US" sz="9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marL="0" marR="0" lvl="0" indent="0" algn="l" defTabSz="685800" rtl="0" eaLnBrk="1" fontAlgn="auto" latinLnBrk="0" hangingPunct="1">
              <a:lnSpc>
                <a:spcPct val="100000"/>
              </a:lnSpc>
              <a:spcBef>
                <a:spcPts val="0"/>
              </a:spcBef>
              <a:spcAft>
                <a:spcPts val="0"/>
              </a:spcAft>
              <a:buClrTx/>
              <a:buSzTx/>
              <a:buFontTx/>
              <a:buNone/>
              <a:defRPr/>
            </a:pPr>
            <a:fld id="{19B69ED2-AFA2-4C7D-901D-68A7D52735F3}" type="datetimeFigureOut">
              <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rPr>
            </a:fld>
            <a:endPar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3" name="页脚占位符 2"/>
          <p:cNvSpPr>
            <a:spLocks noGrp="1"/>
          </p:cNvSpPr>
          <p:nvPr>
            <p:ph type="ftr" sz="quarter" idx="11"/>
          </p:nvPr>
        </p:nvSpPr>
        <p:spPr/>
        <p:txBody>
          <a:bodyPr/>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a:ln>
                <a:noFill/>
              </a:ln>
              <a:solidFill>
                <a:schemeClr val="tx1">
                  <a:tint val="75000"/>
                </a:schemeClr>
              </a:solidFill>
              <a:effectLst/>
              <a:uLnTx/>
              <a:uFillTx/>
            </a:endParaRPr>
          </a:p>
        </p:txBody>
      </p:sp>
      <p:sp>
        <p:nvSpPr>
          <p:cNvPr id="4" name="灯片编号占位符 3"/>
          <p:cNvSpPr>
            <a:spLocks noGrp="1"/>
          </p:cNvSpPr>
          <p:nvPr>
            <p:ph type="sldNum" sz="quarter" idx="12"/>
          </p:nvPr>
        </p:nvSpPr>
        <p:spPr/>
        <p:txBody>
          <a:bodyPr/>
          <a:p>
            <a:pPr marL="0" marR="0" lvl="0" indent="0" algn="r" defTabSz="685800" rtl="0" eaLnBrk="1" fontAlgn="auto" latinLnBrk="0" hangingPunct="1">
              <a:lnSpc>
                <a:spcPct val="100000"/>
              </a:lnSpc>
              <a:spcBef>
                <a:spcPts val="0"/>
              </a:spcBef>
              <a:spcAft>
                <a:spcPts val="0"/>
              </a:spcAft>
              <a:buClrTx/>
              <a:buSzTx/>
              <a:buFontTx/>
              <a:buNone/>
              <a:defRPr/>
            </a:pPr>
            <a:fld id="{720085FC-F682-4F11-B4E5-F6347D87E0B7}" type="slidenum">
              <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rPr>
            </a:fld>
            <a:endParaRPr kumimoji="0" lang="zh-CN" altLang="en-US" sz="9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image" Target="../media/image2.png"/><Relationship Id="rId4" Type="http://schemas.openxmlformats.org/officeDocument/2006/relationships/image" Target="../media/image1.png"/><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p:sp>
        <p:nvSpPr>
          <p:cNvPr id="7" name="矩形 6"/>
          <p:cNvSpPr/>
          <p:nvPr/>
        </p:nvSpPr>
        <p:spPr>
          <a:xfrm>
            <a:off x="0" y="0"/>
            <a:ext cx="9144000" cy="5143500"/>
          </a:xfrm>
          <a:prstGeom prst="rect">
            <a:avLst/>
          </a:prstGeom>
          <a:pattFill prst="dkUpDiag">
            <a:fgClr>
              <a:srgbClr val="324C5C"/>
            </a:fgClr>
            <a:bgClr>
              <a:schemeClr val="tx1">
                <a:lumMod val="95000"/>
                <a:lumOff val="5000"/>
              </a:schemeClr>
            </a:bgClr>
          </a:patt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noAutofit/>
          </a:bodyP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027" name="Title Placeholder 1"/>
          <p:cNvSpPr>
            <a:spLocks noGrp="1"/>
          </p:cNvSpPr>
          <p:nvPr>
            <p:ph type="title"/>
          </p:nvPr>
        </p:nvSpPr>
        <p:spPr>
          <a:xfrm>
            <a:off x="628650" y="274638"/>
            <a:ext cx="7886700" cy="762000"/>
          </a:xfrm>
          <a:prstGeom prst="rect">
            <a:avLst/>
          </a:prstGeom>
          <a:noFill/>
          <a:ln w="9525">
            <a:noFill/>
          </a:ln>
        </p:spPr>
        <p:txBody>
          <a:bodyPr anchor="ctr"/>
          <a:p>
            <a:pPr lvl="0"/>
            <a:r>
              <a:rPr lang="zh-CN" altLang="en-US" dirty="0"/>
              <a:t>单击此处编辑母版标题样式</a:t>
            </a:r>
            <a:endParaRPr lang="en-US" altLang="zh-CN" dirty="0"/>
          </a:p>
        </p:txBody>
      </p:sp>
      <p:sp>
        <p:nvSpPr>
          <p:cNvPr id="1028" name="Text Placeholder 2"/>
          <p:cNvSpPr>
            <a:spLocks noGrp="1"/>
          </p:cNvSpPr>
          <p:nvPr>
            <p:ph type="body" idx="1"/>
          </p:nvPr>
        </p:nvSpPr>
        <p:spPr>
          <a:xfrm>
            <a:off x="628650" y="1131888"/>
            <a:ext cx="7886700" cy="3500437"/>
          </a:xfrm>
          <a:prstGeom prst="rect">
            <a:avLst/>
          </a:prstGeom>
          <a:noFill/>
          <a:ln w="9525">
            <a:noFill/>
          </a:ln>
        </p:spPr>
        <p:txBody>
          <a:bodyPr/>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en-US" altLang="zh-CN" dirty="0"/>
          </a:p>
        </p:txBody>
      </p:sp>
      <p:sp>
        <p:nvSpPr>
          <p:cNvPr id="4" name="Date Placeholder 3"/>
          <p:cNvSpPr>
            <a:spLocks noGrp="1"/>
          </p:cNvSpPr>
          <p:nvPr>
            <p:ph type="dt" sz="half" idx="2"/>
          </p:nvPr>
        </p:nvSpPr>
        <p:spPr>
          <a:xfrm>
            <a:off x="628650" y="4767263"/>
            <a:ext cx="2057400" cy="274638"/>
          </a:xfrm>
          <a:prstGeom prst="rect">
            <a:avLst/>
          </a:prstGeom>
        </p:spPr>
        <p:txBody>
          <a:bodyPr vert="horz" lIns="91440" tIns="45720" rIns="91440" bIns="45720" rtlCol="0" anchor="ctr"/>
          <a:lstStyle>
            <a:lvl1pPr algn="l">
              <a:defRPr sz="900">
                <a:solidFill>
                  <a:schemeClr val="tx1">
                    <a:tint val="75000"/>
                  </a:schemeClr>
                </a:solidFill>
              </a:defRPr>
            </a:lvl1pPr>
          </a:lstStyle>
          <a:p>
            <a:pPr marL="0" marR="0" lvl="0" indent="0" algn="l" defTabSz="685800" rtl="0" eaLnBrk="1" fontAlgn="auto" latinLnBrk="0" hangingPunct="1">
              <a:lnSpc>
                <a:spcPct val="100000"/>
              </a:lnSpc>
              <a:spcBef>
                <a:spcPts val="0"/>
              </a:spcBef>
              <a:spcAft>
                <a:spcPts val="0"/>
              </a:spcAft>
              <a:buClrTx/>
              <a:buSzTx/>
              <a:buFontTx/>
              <a:buNone/>
              <a:defRPr/>
            </a:pPr>
            <a:fld id="{19B69ED2-AFA2-4C7D-901D-68A7D52735F3}" type="datetimeFigureOut">
              <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rPr>
            </a:fld>
            <a:endParaRPr kumimoji="0" lang="zh-CN" altLang="en-US" sz="9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5" name="Footer Placeholder 4"/>
          <p:cNvSpPr>
            <a:spLocks noGrp="1"/>
          </p:cNvSpPr>
          <p:nvPr>
            <p:ph type="ftr" sz="quarter" idx="3"/>
          </p:nvPr>
        </p:nvSpPr>
        <p:spPr>
          <a:xfrm>
            <a:off x="3028950" y="4767263"/>
            <a:ext cx="3086100" cy="274638"/>
          </a:xfrm>
          <a:prstGeom prst="rect">
            <a:avLst/>
          </a:prstGeom>
        </p:spPr>
        <p:txBody>
          <a:bodyPr vert="horz" lIns="91440" tIns="45720" rIns="91440" bIns="45720" rtlCol="0" anchor="ctr"/>
          <a:lstStyle>
            <a:lvl1pPr algn="ctr">
              <a:defRPr sz="900">
                <a:solidFill>
                  <a:schemeClr val="tx1">
                    <a:tint val="75000"/>
                  </a:schemeClr>
                </a:solidFill>
                <a:latin typeface="Arial" panose="020B0604020202020204" pitchFamily="34" charset="0"/>
                <a:ea typeface="Arial" panose="020B0604020202020204" pitchFamily="34" charset="0"/>
                <a:cs typeface="Arial" panose="020B0604020202020204" pitchFamily="34" charset="0"/>
              </a:defRPr>
            </a:lvl1pP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900" b="0" i="0" u="none" strike="noStrike" kern="1200" cap="none" spc="0" normalizeH="0" baseline="0" noProof="0">
              <a:ln>
                <a:noFill/>
              </a:ln>
              <a:solidFill>
                <a:schemeClr val="tx1">
                  <a:tint val="75000"/>
                </a:schemeClr>
              </a:solidFill>
              <a:effectLst/>
              <a:uLnTx/>
              <a:uFillTx/>
            </a:endParaRPr>
          </a:p>
        </p:txBody>
      </p:sp>
      <p:sp>
        <p:nvSpPr>
          <p:cNvPr id="6" name="Slide Number Placeholder 5"/>
          <p:cNvSpPr>
            <a:spLocks noGrp="1"/>
          </p:cNvSpPr>
          <p:nvPr>
            <p:ph type="sldNum" sz="quarter" idx="4"/>
          </p:nvPr>
        </p:nvSpPr>
        <p:spPr>
          <a:xfrm>
            <a:off x="6457950" y="4767263"/>
            <a:ext cx="2057400" cy="274638"/>
          </a:xfrm>
          <a:prstGeom prst="rect">
            <a:avLst/>
          </a:prstGeom>
        </p:spPr>
        <p:txBody>
          <a:bodyPr vert="horz" lIns="91440" tIns="45720" rIns="91440" bIns="45720" rtlCol="0" anchor="ctr"/>
          <a:lstStyle>
            <a:lvl1pPr algn="r">
              <a:defRPr sz="900">
                <a:solidFill>
                  <a:schemeClr val="tx1">
                    <a:tint val="75000"/>
                  </a:schemeClr>
                </a:solidFill>
              </a:defRPr>
            </a:lvl1pPr>
          </a:lstStyle>
          <a:p>
            <a:pPr marL="0" marR="0" lvl="0" indent="0" algn="r" defTabSz="685800" rtl="0" eaLnBrk="1" fontAlgn="auto" latinLnBrk="0" hangingPunct="1">
              <a:lnSpc>
                <a:spcPct val="100000"/>
              </a:lnSpc>
              <a:spcBef>
                <a:spcPts val="0"/>
              </a:spcBef>
              <a:spcAft>
                <a:spcPts val="0"/>
              </a:spcAft>
              <a:buClrTx/>
              <a:buSzTx/>
              <a:buFontTx/>
              <a:buNone/>
              <a:defRPr/>
            </a:pPr>
            <a:fld id="{720085FC-F682-4F11-B4E5-F6347D87E0B7}" type="slidenum">
              <a:rPr kumimoji="0" lang="zh-CN" altLang="en-US" sz="900" b="0" i="0" u="none" strike="noStrike" kern="1200" cap="none" spc="0" normalizeH="0" baseline="0" noProof="0" smtClean="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rPr>
            </a:fld>
            <a:endParaRPr kumimoji="0" lang="zh-CN" altLang="en-US" sz="900" b="0" i="0" u="none" strike="noStrike" kern="1200" cap="none" spc="0" normalizeH="0" baseline="0" noProof="0">
              <a:ln>
                <a:noFill/>
              </a:ln>
              <a:solidFill>
                <a:schemeClr val="tx1">
                  <a:tint val="75000"/>
                </a:schemeClr>
              </a:solidFill>
              <a:effectLst/>
              <a:uLnTx/>
              <a:uFillTx/>
              <a:latin typeface="Arial" panose="020B0604020202020204" pitchFamily="34" charset="0"/>
              <a:ea typeface="Arial" panose="020B0604020202020204" pitchFamily="34" charset="0"/>
              <a:cs typeface="Arial" panose="020B0604020202020204" pitchFamily="34" charset="0"/>
            </a:endParaRPr>
          </a:p>
        </p:txBody>
      </p:sp>
      <p:grpSp>
        <p:nvGrpSpPr>
          <p:cNvPr id="1032" name="组合 7"/>
          <p:cNvGrpSpPr/>
          <p:nvPr userDrawn="1"/>
        </p:nvGrpSpPr>
        <p:grpSpPr>
          <a:xfrm>
            <a:off x="0" y="141288"/>
            <a:ext cx="604838" cy="895350"/>
            <a:chOff x="-10" y="-973495"/>
            <a:chExt cx="2575977" cy="3816065"/>
          </a:xfrm>
        </p:grpSpPr>
        <p:pic>
          <p:nvPicPr>
            <p:cNvPr id="1033" name="图片 8"/>
            <p:cNvPicPr>
              <a:picLocks noChangeAspect="1"/>
            </p:cNvPicPr>
            <p:nvPr/>
          </p:nvPicPr>
          <p:blipFill>
            <a:blip r:embed="rId4"/>
            <a:srcRect t="19044" r="41302" b="21577"/>
            <a:stretch>
              <a:fillRect/>
            </a:stretch>
          </p:blipFill>
          <p:spPr>
            <a:xfrm flipH="1">
              <a:off x="-10" y="-973495"/>
              <a:ext cx="2575977" cy="3816065"/>
            </a:xfrm>
            <a:prstGeom prst="rect">
              <a:avLst/>
            </a:prstGeom>
            <a:noFill/>
            <a:ln w="9525">
              <a:noFill/>
            </a:ln>
          </p:spPr>
        </p:pic>
        <p:pic>
          <p:nvPicPr>
            <p:cNvPr id="1034" name="图片 9"/>
            <p:cNvPicPr>
              <a:picLocks noChangeAspect="1"/>
            </p:cNvPicPr>
            <p:nvPr/>
          </p:nvPicPr>
          <p:blipFill>
            <a:blip r:embed="rId5"/>
            <a:srcRect t="20975" r="41618" b="20621"/>
            <a:stretch>
              <a:fillRect/>
            </a:stretch>
          </p:blipFill>
          <p:spPr>
            <a:xfrm flipH="1">
              <a:off x="0" y="-264100"/>
              <a:ext cx="1568449" cy="2368336"/>
            </a:xfrm>
            <a:prstGeom prst="rect">
              <a:avLst/>
            </a:prstGeom>
            <a:noFill/>
            <a:ln w="9525">
              <a:noFill/>
            </a:ln>
          </p:spPr>
        </p:pic>
      </p:gr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timing>
    <p:tnLst>
      <p:par>
        <p:cTn id="1" dur="indefinite" restart="never" nodeType="tmRoot"/>
      </p:par>
    </p:tnLst>
  </p:timing>
  <p:hf sldNum="0" hdr="0" ftr="0" dt="0"/>
  <p:txStyles>
    <p:titleStyle>
      <a:lvl1pPr algn="l" defTabSz="685800" rtl="0" eaLnBrk="1" latinLnBrk="0" hangingPunct="1">
        <a:lnSpc>
          <a:spcPct val="90000"/>
        </a:lnSpc>
        <a:spcBef>
          <a:spcPct val="0"/>
        </a:spcBef>
        <a:buNone/>
        <a:defRPr sz="3200" kern="1200">
          <a:solidFill>
            <a:srgbClr val="50D8C8"/>
          </a:solidFill>
          <a:latin typeface="Arial" panose="020B0604020202020204" pitchFamily="34" charset="0"/>
          <a:ea typeface="Arial" panose="020B0604020202020204" pitchFamily="34" charset="0"/>
          <a:cs typeface="Arial" panose="020B0604020202020204" pitchFamily="34" charset="0"/>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rgbClr val="7BE1D5"/>
          </a:solidFill>
          <a:latin typeface="Arial" panose="020B0604020202020204" pitchFamily="34" charset="0"/>
          <a:ea typeface="Arial" panose="020B0604020202020204" pitchFamily="34" charset="0"/>
          <a:cs typeface="Arial" panose="020B0604020202020204" pitchFamily="34" charset="0"/>
        </a:defRPr>
      </a:lvl1pPr>
      <a:lvl2pPr marL="514350" indent="-171450" algn="l" defTabSz="685800" rtl="0" eaLnBrk="1" latinLnBrk="0" hangingPunct="1">
        <a:lnSpc>
          <a:spcPct val="90000"/>
        </a:lnSpc>
        <a:spcBef>
          <a:spcPts val="375"/>
        </a:spcBef>
        <a:buFont typeface="Arial" panose="020B0604020202020204" pitchFamily="34" charset="0"/>
        <a:buChar char="•"/>
        <a:defRPr sz="1600" kern="1200">
          <a:solidFill>
            <a:srgbClr val="7BE1D5"/>
          </a:solidFill>
          <a:latin typeface="Arial" panose="020B0604020202020204" pitchFamily="34" charset="0"/>
          <a:ea typeface="Arial" panose="020B0604020202020204" pitchFamily="34" charset="0"/>
          <a:cs typeface="Arial" panose="020B0604020202020204" pitchFamily="34" charset="0"/>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rgbClr val="7BE1D5"/>
          </a:solidFill>
          <a:latin typeface="Arial" panose="020B0604020202020204" pitchFamily="34" charset="0"/>
          <a:ea typeface="Arial" panose="020B0604020202020204" pitchFamily="34" charset="0"/>
          <a:cs typeface="Arial" panose="020B0604020202020204" pitchFamily="34" charset="0"/>
        </a:defRPr>
      </a:lvl3pPr>
      <a:lvl4pPr marL="1200150" indent="-171450" algn="l" defTabSz="685800" rtl="0" eaLnBrk="1" latinLnBrk="0" hangingPunct="1">
        <a:lnSpc>
          <a:spcPct val="90000"/>
        </a:lnSpc>
        <a:spcBef>
          <a:spcPts val="375"/>
        </a:spcBef>
        <a:buFont typeface="Arial" panose="020B0604020202020204" pitchFamily="34" charset="0"/>
        <a:buChar char="•"/>
        <a:defRPr sz="1100" kern="1200">
          <a:solidFill>
            <a:srgbClr val="7BE1D5"/>
          </a:solidFill>
          <a:latin typeface="Arial" panose="020B0604020202020204" pitchFamily="34" charset="0"/>
          <a:ea typeface="Arial" panose="020B0604020202020204" pitchFamily="34" charset="0"/>
          <a:cs typeface="Arial" panose="020B0604020202020204" pitchFamily="34" charset="0"/>
        </a:defRPr>
      </a:lvl4pPr>
      <a:lvl5pPr marL="1543050" indent="-171450" algn="l" defTabSz="685800" rtl="0" eaLnBrk="1" latinLnBrk="0" hangingPunct="1">
        <a:lnSpc>
          <a:spcPct val="90000"/>
        </a:lnSpc>
        <a:spcBef>
          <a:spcPts val="375"/>
        </a:spcBef>
        <a:buFont typeface="Arial" panose="020B0604020202020204" pitchFamily="34" charset="0"/>
        <a:buChar char="•"/>
        <a:defRPr sz="1100" kern="1200">
          <a:solidFill>
            <a:srgbClr val="7BE1D5"/>
          </a:solidFill>
          <a:latin typeface="Arial" panose="020B0604020202020204" pitchFamily="34" charset="0"/>
          <a:ea typeface="Arial" panose="020B0604020202020204" pitchFamily="34"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png"/><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png"/><Relationship Id="rId1"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16.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image" Target="../media/image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074" name="组合 1"/>
          <p:cNvGrpSpPr/>
          <p:nvPr/>
        </p:nvGrpSpPr>
        <p:grpSpPr>
          <a:xfrm>
            <a:off x="0" y="0"/>
            <a:ext cx="9144000" cy="5143500"/>
            <a:chOff x="0" y="0"/>
            <a:chExt cx="9144000" cy="5143500"/>
          </a:xfrm>
        </p:grpSpPr>
        <p:pic>
          <p:nvPicPr>
            <p:cNvPr id="3078" name="图片 15"/>
            <p:cNvPicPr>
              <a:picLocks noChangeAspect="1"/>
            </p:cNvPicPr>
            <p:nvPr/>
          </p:nvPicPr>
          <p:blipFill>
            <a:blip r:embed="rId1"/>
            <a:srcRect t="42001" r="33006" b="21579"/>
            <a:stretch>
              <a:fillRect/>
            </a:stretch>
          </p:blipFill>
          <p:spPr>
            <a:xfrm>
              <a:off x="2683117" y="0"/>
              <a:ext cx="6460883" cy="5143500"/>
            </a:xfrm>
            <a:prstGeom prst="rect">
              <a:avLst/>
            </a:prstGeom>
            <a:noFill/>
            <a:ln w="9525">
              <a:noFill/>
            </a:ln>
          </p:spPr>
        </p:pic>
        <p:pic>
          <p:nvPicPr>
            <p:cNvPr id="3079" name="图片 16"/>
            <p:cNvPicPr>
              <a:picLocks noChangeAspect="1"/>
            </p:cNvPicPr>
            <p:nvPr/>
          </p:nvPicPr>
          <p:blipFill>
            <a:blip r:embed="rId2"/>
            <a:srcRect t="42139" r="41618" b="20621"/>
            <a:stretch>
              <a:fillRect/>
            </a:stretch>
          </p:blipFill>
          <p:spPr>
            <a:xfrm>
              <a:off x="4340863" y="0"/>
              <a:ext cx="4803137" cy="4624507"/>
            </a:xfrm>
            <a:prstGeom prst="rect">
              <a:avLst/>
            </a:prstGeom>
            <a:noFill/>
            <a:ln w="9525">
              <a:noFill/>
            </a:ln>
          </p:spPr>
        </p:pic>
        <p:pic>
          <p:nvPicPr>
            <p:cNvPr id="3080" name="图片 3"/>
            <p:cNvPicPr>
              <a:picLocks noChangeAspect="1"/>
            </p:cNvPicPr>
            <p:nvPr/>
          </p:nvPicPr>
          <p:blipFill>
            <a:blip r:embed="rId3"/>
            <a:srcRect l="4973" t="7013"/>
            <a:stretch>
              <a:fillRect/>
            </a:stretch>
          </p:blipFill>
          <p:spPr>
            <a:xfrm>
              <a:off x="0" y="0"/>
              <a:ext cx="2016084" cy="1536700"/>
            </a:xfrm>
            <a:prstGeom prst="rect">
              <a:avLst/>
            </a:prstGeom>
            <a:noFill/>
            <a:ln w="9525">
              <a:noFill/>
            </a:ln>
          </p:spPr>
        </p:pic>
      </p:grpSp>
      <p:sp>
        <p:nvSpPr>
          <p:cNvPr id="19" name="文本框 18"/>
          <p:cNvSpPr txBox="1"/>
          <p:nvPr/>
        </p:nvSpPr>
        <p:spPr>
          <a:xfrm>
            <a:off x="161290" y="2073910"/>
            <a:ext cx="5213985" cy="2018030"/>
          </a:xfrm>
          <a:prstGeom prst="rect">
            <a:avLst/>
          </a:prstGeom>
          <a:noFill/>
          <a:ln>
            <a:solidFill>
              <a:srgbClr val="7BE1D5"/>
            </a:solidFill>
          </a:ln>
        </p:spPr>
        <p:txBody>
          <a:bodyPr wrap="square" rtlCol="0" anchor="ctr">
            <a:noAutofit/>
          </a:bodyPr>
          <a:lstStyle/>
          <a:p>
            <a:pPr marR="0" algn="ctr" defTabSz="685800" eaLnBrk="1" fontAlgn="auto" hangingPunct="1">
              <a:spcBef>
                <a:spcPts val="0"/>
              </a:spcBef>
              <a:spcAft>
                <a:spcPts val="0"/>
              </a:spcAft>
              <a:buClrTx/>
              <a:buSzTx/>
              <a:buFontTx/>
              <a:defRPr/>
            </a:pPr>
            <a:r>
              <a:rPr kumimoji="0" lang="en-IN" altLang="zh-CN" sz="2800" kern="1200" cap="none" spc="0" normalizeH="0" baseline="0" noProof="0" dirty="0">
                <a:solidFill>
                  <a:srgbClr val="7BE1D5"/>
                </a:solidFill>
                <a:latin typeface="Arial" panose="020B0604020202020204" pitchFamily="34" charset="0"/>
                <a:ea typeface="Arial" panose="020B0604020202020204" pitchFamily="34" charset="0"/>
                <a:cs typeface="Arial" panose="020B0604020202020204" pitchFamily="34" charset="0"/>
              </a:rPr>
              <a:t>A STUDY OF METROPOLITANS OF</a:t>
            </a:r>
            <a:endParaRPr kumimoji="0" lang="en-IN" altLang="zh-CN" sz="2800" kern="1200" cap="none" spc="0" normalizeH="0" baseline="0" noProof="0" dirty="0">
              <a:solidFill>
                <a:srgbClr val="7BE1D5"/>
              </a:solidFill>
              <a:latin typeface="Arial" panose="020B0604020202020204" pitchFamily="34" charset="0"/>
              <a:ea typeface="Arial" panose="020B0604020202020204" pitchFamily="34" charset="0"/>
              <a:cs typeface="Arial" panose="020B0604020202020204" pitchFamily="34" charset="0"/>
            </a:endParaRPr>
          </a:p>
          <a:p>
            <a:pPr marR="0" algn="ctr" defTabSz="685800" eaLnBrk="1" fontAlgn="auto" hangingPunct="1">
              <a:spcBef>
                <a:spcPts val="0"/>
              </a:spcBef>
              <a:spcAft>
                <a:spcPts val="0"/>
              </a:spcAft>
              <a:buClrTx/>
              <a:buSzTx/>
              <a:buFontTx/>
              <a:defRPr/>
            </a:pPr>
            <a:r>
              <a:rPr kumimoji="0" lang="en-IN" altLang="zh-CN" sz="2800" kern="1200" cap="none" spc="0" normalizeH="0" baseline="0" noProof="0" dirty="0">
                <a:solidFill>
                  <a:srgbClr val="7BE1D5"/>
                </a:solidFill>
                <a:latin typeface="Arial" panose="020B0604020202020204" pitchFamily="34" charset="0"/>
                <a:ea typeface="Arial" panose="020B0604020202020204" pitchFamily="34" charset="0"/>
                <a:cs typeface="Arial" panose="020B0604020202020204" pitchFamily="34" charset="0"/>
              </a:rPr>
              <a:t>INDIA</a:t>
            </a:r>
            <a:endParaRPr kumimoji="0" lang="en-IN" altLang="zh-CN" sz="2800" kern="1200" cap="none" spc="0" normalizeH="0" baseline="0" noProof="0" dirty="0">
              <a:solidFill>
                <a:srgbClr val="7BE1D5"/>
              </a:solidFill>
              <a:latin typeface="Arial" panose="020B0604020202020204" pitchFamily="34" charset="0"/>
              <a:ea typeface="Arial" panose="020B0604020202020204" pitchFamily="34" charset="0"/>
              <a:cs typeface="Arial" panose="020B0604020202020204" pitchFamily="34" charset="0"/>
            </a:endParaRPr>
          </a:p>
        </p:txBody>
      </p:sp>
      <p:sp>
        <p:nvSpPr>
          <p:cNvPr id="20" name="文本框 19"/>
          <p:cNvSpPr txBox="1"/>
          <p:nvPr/>
        </p:nvSpPr>
        <p:spPr>
          <a:xfrm>
            <a:off x="6151245" y="510540"/>
            <a:ext cx="2992755" cy="1124585"/>
          </a:xfrm>
          <a:prstGeom prst="rect">
            <a:avLst/>
          </a:prstGeom>
          <a:noFill/>
        </p:spPr>
        <p:txBody>
          <a:bodyPr wrap="square" rtlCol="0">
            <a:spAutoFit/>
          </a:bodyPr>
          <a:lstStyle/>
          <a:p>
            <a:pPr marR="0" algn="ctr" defTabSz="685800" eaLnBrk="1" fontAlgn="auto" hangingPunct="1">
              <a:lnSpc>
                <a:spcPct val="120000"/>
              </a:lnSpc>
              <a:spcBef>
                <a:spcPts val="0"/>
              </a:spcBef>
              <a:spcAft>
                <a:spcPts val="0"/>
              </a:spcAft>
              <a:buClrTx/>
              <a:buSzTx/>
              <a:buFontTx/>
              <a:defRPr/>
            </a:pPr>
            <a:r>
              <a:rPr kumimoji="0" lang="en-IN" altLang="zh-CN" sz="2800" b="1" kern="1200" cap="none" spc="0" normalizeH="0" baseline="0" noProof="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Arial" panose="020B0604020202020204" pitchFamily="34" charset="0"/>
                <a:cs typeface="Arial" panose="020B0604020202020204" pitchFamily="34" charset="0"/>
              </a:rPr>
              <a:t>PROJECT</a:t>
            </a:r>
            <a:endParaRPr kumimoji="0" lang="en-IN" altLang="zh-CN" sz="2800" b="1" kern="1200" cap="none" spc="0" normalizeH="0" baseline="0" noProof="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Arial" panose="020B0604020202020204" pitchFamily="34" charset="0"/>
              <a:cs typeface="Arial" panose="020B0604020202020204" pitchFamily="34" charset="0"/>
            </a:endParaRPr>
          </a:p>
          <a:p>
            <a:pPr marR="0" algn="ctr" defTabSz="685800" eaLnBrk="1" fontAlgn="auto" hangingPunct="1">
              <a:lnSpc>
                <a:spcPct val="120000"/>
              </a:lnSpc>
              <a:spcBef>
                <a:spcPts val="0"/>
              </a:spcBef>
              <a:spcAft>
                <a:spcPts val="0"/>
              </a:spcAft>
              <a:buClrTx/>
              <a:buSzTx/>
              <a:buFontTx/>
              <a:defRPr/>
            </a:pPr>
            <a:r>
              <a:rPr kumimoji="0" lang="en-IN" altLang="zh-CN" sz="2800" b="1" kern="1200" cap="none" spc="0" normalizeH="0" baseline="0" noProof="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Arial" panose="020B0604020202020204" pitchFamily="34" charset="0"/>
                <a:cs typeface="Arial" panose="020B0604020202020204" pitchFamily="34" charset="0"/>
              </a:rPr>
              <a:t>REPORT</a:t>
            </a:r>
            <a:endParaRPr kumimoji="0" lang="en-IN" altLang="zh-CN" sz="2800" b="1" kern="1200" cap="none" spc="0" normalizeH="0" baseline="0" noProof="0" dirty="0">
              <a:ln/>
              <a:solidFill>
                <a:schemeClr val="tx1"/>
              </a:solidFill>
              <a:effectLst>
                <a:outerShdw blurRad="38100" dist="19050" dir="2700000" algn="tl" rotWithShape="0">
                  <a:schemeClr val="dk1">
                    <a:alpha val="40000"/>
                  </a:schemeClr>
                </a:outerShdw>
              </a:effectLst>
              <a:latin typeface="Arial" panose="020B0604020202020204" pitchFamily="34" charset="0"/>
              <a:ea typeface="Arial" panose="020B0604020202020204" pitchFamily="34" charset="0"/>
              <a:cs typeface="Arial" panose="020B0604020202020204" pitchFamily="34" charset="0"/>
            </a:endParaRPr>
          </a:p>
        </p:txBody>
      </p:sp>
    </p:spTree>
    <p:custDataLst>
      <p:tags r:id="rId4"/>
    </p:custDataLst>
  </p:cSld>
  <p:clrMapOvr>
    <a:masterClrMapping/>
  </p:clrMapOvr>
  <p:transition spd="slow"/>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METHODOLOGY</a:t>
            </a:r>
            <a:endParaRPr lang="en-IN" altLang="en-US"/>
          </a:p>
        </p:txBody>
      </p:sp>
      <p:sp>
        <p:nvSpPr>
          <p:cNvPr id="3" name="Content Placeholder 2"/>
          <p:cNvSpPr/>
          <p:nvPr>
            <p:ph idx="1"/>
          </p:nvPr>
        </p:nvSpPr>
        <p:spPr/>
        <p:txBody>
          <a:bodyPr/>
          <a:p>
            <a:r>
              <a:rPr lang="en-US"/>
              <a:t>EXPLORATORY DATA ANALYSIS</a:t>
            </a:r>
            <a:endParaRPr lang="en-US"/>
          </a:p>
          <a:p>
            <a:r>
              <a:rPr lang="en-US"/>
              <a:t>Finding the neighborhoods in each of the metro cities,grouping them based on their pincodes and regionname and visualization the dataset obtained using using folium maps </a:t>
            </a:r>
            <a:endParaRPr lang="en-US"/>
          </a:p>
          <a:p>
            <a:r>
              <a:rPr lang="en-US"/>
              <a:t>SEGMENTATION OF DATA</a:t>
            </a:r>
            <a:endParaRPr lang="en-US"/>
          </a:p>
          <a:p>
            <a:r>
              <a:rPr lang="en-US"/>
              <a:t>Data Segmentation is the process of taking the data you hold and dividing it up and grouping similar data together based on the chosen parameters so that you can use it more efficiently</a:t>
            </a:r>
            <a:endParaRPr lang="en-US"/>
          </a:p>
          <a:p>
            <a:r>
              <a:rPr lang="en-US"/>
              <a:t>We are going to utilize the Foursquare API to explore the neighborhoods and segment them.</a:t>
            </a:r>
            <a:endParaRPr lang="en-US"/>
          </a:p>
          <a:p>
            <a:r>
              <a:rPr lang="en-US"/>
              <a:t>We get the various venues corresponding to a neighborhood. We visualise the unique venues in order to get an idea of the different types of services/amenities provided.</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5" name="Picture 15"/>
          <p:cNvPicPr>
            <a:picLocks noChangeAspect="1"/>
          </p:cNvPicPr>
          <p:nvPr>
            <p:ph idx="1"/>
          </p:nvPr>
        </p:nvPicPr>
        <p:blipFill>
          <a:blip r:embed="rId1"/>
          <a:stretch>
            <a:fillRect/>
          </a:stretch>
        </p:blipFill>
        <p:spPr>
          <a:xfrm>
            <a:off x="-51435" y="13970"/>
            <a:ext cx="4448810" cy="2598420"/>
          </a:xfrm>
          <a:prstGeom prst="rect">
            <a:avLst/>
          </a:prstGeom>
          <a:noFill/>
          <a:ln>
            <a:noFill/>
          </a:ln>
        </p:spPr>
      </p:pic>
      <p:pic>
        <p:nvPicPr>
          <p:cNvPr id="16" name="Picture 16"/>
          <p:cNvPicPr>
            <a:picLocks noChangeAspect="1"/>
          </p:cNvPicPr>
          <p:nvPr/>
        </p:nvPicPr>
        <p:blipFill>
          <a:blip r:embed="rId2"/>
          <a:stretch>
            <a:fillRect/>
          </a:stretch>
        </p:blipFill>
        <p:spPr>
          <a:xfrm>
            <a:off x="4398010" y="13970"/>
            <a:ext cx="4699635" cy="2580640"/>
          </a:xfrm>
          <a:prstGeom prst="rect">
            <a:avLst/>
          </a:prstGeom>
          <a:noFill/>
          <a:ln>
            <a:noFill/>
          </a:ln>
        </p:spPr>
      </p:pic>
      <p:pic>
        <p:nvPicPr>
          <p:cNvPr id="17" name="Picture 17"/>
          <p:cNvPicPr>
            <a:picLocks noChangeAspect="1"/>
          </p:cNvPicPr>
          <p:nvPr/>
        </p:nvPicPr>
        <p:blipFill>
          <a:blip r:embed="rId3"/>
          <a:stretch>
            <a:fillRect/>
          </a:stretch>
        </p:blipFill>
        <p:spPr>
          <a:xfrm>
            <a:off x="-51435" y="2416810"/>
            <a:ext cx="4449445" cy="2749550"/>
          </a:xfrm>
          <a:prstGeom prst="rect">
            <a:avLst/>
          </a:prstGeom>
          <a:noFill/>
          <a:ln>
            <a:noFill/>
          </a:ln>
        </p:spPr>
      </p:pic>
      <p:pic>
        <p:nvPicPr>
          <p:cNvPr id="14" name="Picture 14"/>
          <p:cNvPicPr>
            <a:picLocks noChangeAspect="1"/>
          </p:cNvPicPr>
          <p:nvPr/>
        </p:nvPicPr>
        <p:blipFill>
          <a:blip r:embed="rId4"/>
          <a:stretch>
            <a:fillRect/>
          </a:stretch>
        </p:blipFill>
        <p:spPr>
          <a:xfrm>
            <a:off x="4396740" y="2630805"/>
            <a:ext cx="4700905" cy="253555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341630" y="226060"/>
            <a:ext cx="8854440" cy="4975225"/>
          </a:xfrm>
        </p:spPr>
        <p:txBody>
          <a:bodyPr/>
          <a:p>
            <a:r>
              <a:rPr lang="en-US"/>
              <a:t>Next, we find out the top 10 most common venues for each neighborhood in each city.</a:t>
            </a:r>
            <a:endParaRPr lang="en-US"/>
          </a:p>
          <a:p>
            <a:r>
              <a:rPr lang="en-US"/>
              <a:t>Then we cluster the neighborhoods based on the shared common venues.</a:t>
            </a:r>
            <a:endParaRPr lang="en-US"/>
          </a:p>
          <a:p>
            <a:r>
              <a:rPr lang="en-US"/>
              <a:t>The algorithm we use is K Means clustering </a:t>
            </a:r>
            <a:r>
              <a:rPr lang="en-IN" altLang="en-US"/>
              <a:t>:It</a:t>
            </a:r>
            <a:r>
              <a:rPr lang="en-US"/>
              <a:t> is a method of unsupervised learning. k-means clustering aims to partition n observations into k clusters in which each observation belongs to the cluster with the nearest mean, serving as a prototype of the cluster. This results in a partitioning of the data space into Voronoi cells. k-Means minimizes within-cluster variances </a:t>
            </a:r>
            <a:endParaRPr lang="en-US"/>
          </a:p>
          <a:p>
            <a:r>
              <a:rPr lang="en-US"/>
              <a:t>This algorithm is to be run on numerical data. Hence, we have to run one hot encoding</a:t>
            </a:r>
            <a:endParaRPr lang="en-US"/>
          </a:p>
          <a:p>
            <a:r>
              <a:rPr lang="en-US"/>
              <a:t>One-hot encoding is used in machine learning as a method to quantify categorical data. In short, this method produces a vector with length equal to the number of categories in the data set.  If a data point belongs to the ith category then components of this vector are assigned the value 0 except for the ith component, which is assigned a value of 1.  In this way one can keep track of the categories in a numerically meaningful way.</a:t>
            </a:r>
            <a:endParaRPr lang="en-US"/>
          </a:p>
          <a:p>
            <a:r>
              <a:rPr lang="en-US"/>
              <a:t>We create 5 clusters and visualize them</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8" name="Picture 18"/>
          <p:cNvPicPr>
            <a:picLocks noChangeAspect="1"/>
          </p:cNvPicPr>
          <p:nvPr>
            <p:ph idx="1"/>
          </p:nvPr>
        </p:nvPicPr>
        <p:blipFill>
          <a:blip r:embed="rId1"/>
          <a:stretch>
            <a:fillRect/>
          </a:stretch>
        </p:blipFill>
        <p:spPr>
          <a:xfrm>
            <a:off x="2449830" y="1270"/>
            <a:ext cx="3397250" cy="2374900"/>
          </a:xfrm>
          <a:prstGeom prst="rect">
            <a:avLst/>
          </a:prstGeom>
          <a:noFill/>
          <a:ln>
            <a:noFill/>
          </a:ln>
        </p:spPr>
      </p:pic>
      <p:pic>
        <p:nvPicPr>
          <p:cNvPr id="19" name="Picture 19"/>
          <p:cNvPicPr>
            <a:picLocks noChangeAspect="1"/>
          </p:cNvPicPr>
          <p:nvPr/>
        </p:nvPicPr>
        <p:blipFill>
          <a:blip r:embed="rId2"/>
          <a:stretch>
            <a:fillRect/>
          </a:stretch>
        </p:blipFill>
        <p:spPr>
          <a:xfrm>
            <a:off x="1075690" y="2597150"/>
            <a:ext cx="7736840" cy="165862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 name="Title 3"/>
          <p:cNvSpPr/>
          <p:nvPr>
            <p:ph type="title"/>
          </p:nvPr>
        </p:nvSpPr>
        <p:spPr/>
        <p:txBody>
          <a:bodyPr/>
          <a:p>
            <a:endParaRPr lang="en-US"/>
          </a:p>
        </p:txBody>
      </p:sp>
      <p:pic>
        <p:nvPicPr>
          <p:cNvPr id="11" name="Picture 11"/>
          <p:cNvPicPr>
            <a:picLocks noChangeAspect="1"/>
          </p:cNvPicPr>
          <p:nvPr>
            <p:ph idx="1"/>
          </p:nvPr>
        </p:nvPicPr>
        <p:blipFill>
          <a:blip r:embed="rId1"/>
          <a:stretch>
            <a:fillRect/>
          </a:stretch>
        </p:blipFill>
        <p:spPr>
          <a:xfrm>
            <a:off x="-59055" y="700405"/>
            <a:ext cx="4943475" cy="3365500"/>
          </a:xfrm>
          <a:prstGeom prst="rect">
            <a:avLst/>
          </a:prstGeom>
          <a:noFill/>
          <a:ln>
            <a:noFill/>
          </a:ln>
        </p:spPr>
      </p:pic>
      <p:pic>
        <p:nvPicPr>
          <p:cNvPr id="7" name="Picture 7"/>
          <p:cNvPicPr>
            <a:picLocks noChangeAspect="1"/>
          </p:cNvPicPr>
          <p:nvPr/>
        </p:nvPicPr>
        <p:blipFill>
          <a:blip r:embed="rId2"/>
          <a:srcRect l="-73728"/>
          <a:stretch>
            <a:fillRect/>
          </a:stretch>
        </p:blipFill>
        <p:spPr>
          <a:xfrm>
            <a:off x="1982470" y="758825"/>
            <a:ext cx="7098665" cy="330708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endParaRPr lang="en-IN" altLang="en-US" sz="3600"/>
          </a:p>
        </p:txBody>
      </p:sp>
      <p:pic>
        <p:nvPicPr>
          <p:cNvPr id="5" name="Picture 5"/>
          <p:cNvPicPr>
            <a:picLocks noChangeAspect="1"/>
          </p:cNvPicPr>
          <p:nvPr>
            <p:ph idx="1"/>
          </p:nvPr>
        </p:nvPicPr>
        <p:blipFill>
          <a:blip r:embed="rId1"/>
          <a:stretch>
            <a:fillRect/>
          </a:stretch>
        </p:blipFill>
        <p:spPr>
          <a:xfrm>
            <a:off x="1326515" y="821690"/>
            <a:ext cx="5765165" cy="350012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p:nvPr>
            <p:ph idx="1"/>
          </p:nvPr>
        </p:nvSpPr>
        <p:spPr>
          <a:xfrm>
            <a:off x="374015" y="61595"/>
            <a:ext cx="7886700" cy="4617085"/>
          </a:xfrm>
        </p:spPr>
        <p:txBody>
          <a:bodyPr/>
          <a:p>
            <a:r>
              <a:rPr lang="en-US"/>
              <a:t>Now, we introduce a non metropolitan city, Kanpur, from the state of Uttar Pradesh</a:t>
            </a:r>
            <a:endParaRPr lang="en-US"/>
          </a:p>
          <a:p>
            <a:pPr marL="0" indent="0">
              <a:buNone/>
            </a:pPr>
            <a:r>
              <a:rPr lang="en-US"/>
              <a:t>NEIGHBORHOODS</a:t>
            </a:r>
            <a:r>
              <a:rPr lang="en-IN" altLang="en-US"/>
              <a:t>			CLUSTERED</a:t>
            </a:r>
            <a:endParaRPr lang="en-IN" altLang="en-US"/>
          </a:p>
        </p:txBody>
      </p:sp>
      <p:pic>
        <p:nvPicPr>
          <p:cNvPr id="21" name="Picture 1"/>
          <p:cNvPicPr>
            <a:picLocks noChangeAspect="1"/>
          </p:cNvPicPr>
          <p:nvPr/>
        </p:nvPicPr>
        <p:blipFill>
          <a:blip r:embed="rId1"/>
          <a:srcRect l="30153" r="17215" b="10318"/>
          <a:stretch>
            <a:fillRect/>
          </a:stretch>
        </p:blipFill>
        <p:spPr>
          <a:xfrm>
            <a:off x="373698" y="1601153"/>
            <a:ext cx="2774315" cy="2847975"/>
          </a:xfrm>
          <a:prstGeom prst="rect">
            <a:avLst/>
          </a:prstGeom>
          <a:noFill/>
          <a:ln>
            <a:noFill/>
          </a:ln>
        </p:spPr>
      </p:pic>
      <p:pic>
        <p:nvPicPr>
          <p:cNvPr id="22" name="Picture 8"/>
          <p:cNvPicPr>
            <a:picLocks noChangeAspect="1"/>
          </p:cNvPicPr>
          <p:nvPr/>
        </p:nvPicPr>
        <p:blipFill>
          <a:blip r:embed="rId2"/>
          <a:stretch>
            <a:fillRect/>
          </a:stretch>
        </p:blipFill>
        <p:spPr>
          <a:xfrm>
            <a:off x="4149725" y="1651000"/>
            <a:ext cx="4381500" cy="26670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a:xfrm>
            <a:off x="628650" y="274955"/>
            <a:ext cx="7856855" cy="595630"/>
          </a:xfrm>
        </p:spPr>
        <p:txBody>
          <a:bodyPr/>
          <a:p>
            <a:r>
              <a:rPr lang="en-IN" altLang="en-US"/>
              <a:t>COMPARISON OF CLUSTERS WITH METROS</a:t>
            </a:r>
            <a:endParaRPr lang="en-IN" altLang="en-US"/>
          </a:p>
        </p:txBody>
      </p:sp>
      <p:pic>
        <p:nvPicPr>
          <p:cNvPr id="23" name="Picture 9"/>
          <p:cNvPicPr>
            <a:picLocks noChangeAspect="1"/>
          </p:cNvPicPr>
          <p:nvPr>
            <p:ph idx="1"/>
          </p:nvPr>
        </p:nvPicPr>
        <p:blipFill>
          <a:blip r:embed="rId1"/>
          <a:stretch>
            <a:fillRect/>
          </a:stretch>
        </p:blipFill>
        <p:spPr>
          <a:xfrm>
            <a:off x="402590" y="2284730"/>
            <a:ext cx="7712075" cy="164719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8674" name="组合 1"/>
          <p:cNvGrpSpPr/>
          <p:nvPr/>
        </p:nvGrpSpPr>
        <p:grpSpPr>
          <a:xfrm rot="5400000">
            <a:off x="3854450" y="364490"/>
            <a:ext cx="5731510" cy="4955540"/>
            <a:chOff x="0" y="0"/>
            <a:chExt cx="5393468" cy="4900613"/>
          </a:xfrm>
        </p:grpSpPr>
        <p:pic>
          <p:nvPicPr>
            <p:cNvPr id="28687" name="图片 15"/>
            <p:cNvPicPr>
              <a:picLocks noChangeAspect="1"/>
            </p:cNvPicPr>
            <p:nvPr/>
          </p:nvPicPr>
          <p:blipFill>
            <a:blip r:embed="rId1"/>
            <a:srcRect t="42001" r="41302" b="21579"/>
            <a:stretch>
              <a:fillRect/>
            </a:stretch>
          </p:blipFill>
          <p:spPr>
            <a:xfrm flipH="1">
              <a:off x="0" y="0"/>
              <a:ext cx="5393468" cy="4900613"/>
            </a:xfrm>
            <a:prstGeom prst="rect">
              <a:avLst/>
            </a:prstGeom>
            <a:noFill/>
            <a:ln w="9525">
              <a:noFill/>
            </a:ln>
          </p:spPr>
        </p:pic>
        <p:pic>
          <p:nvPicPr>
            <p:cNvPr id="28688" name="图片 16"/>
            <p:cNvPicPr>
              <a:picLocks noChangeAspect="1"/>
            </p:cNvPicPr>
            <p:nvPr/>
          </p:nvPicPr>
          <p:blipFill>
            <a:blip r:embed="rId2"/>
            <a:srcRect t="42139" r="41618" b="20621"/>
            <a:stretch>
              <a:fillRect/>
            </a:stretch>
          </p:blipFill>
          <p:spPr>
            <a:xfrm flipH="1">
              <a:off x="0" y="1"/>
              <a:ext cx="3837755" cy="3695027"/>
            </a:xfrm>
            <a:prstGeom prst="rect">
              <a:avLst/>
            </a:prstGeom>
            <a:noFill/>
            <a:ln w="9525">
              <a:noFill/>
            </a:ln>
          </p:spPr>
        </p:pic>
      </p:grpSp>
      <p:sp>
        <p:nvSpPr>
          <p:cNvPr id="18" name="矩形 17"/>
          <p:cNvSpPr/>
          <p:nvPr/>
        </p:nvSpPr>
        <p:spPr>
          <a:xfrm>
            <a:off x="633095" y="374015"/>
            <a:ext cx="3472815" cy="1026795"/>
          </a:xfrm>
          <a:prstGeom prst="rect">
            <a:avLst/>
          </a:prstGeom>
          <a:noFill/>
          <a:ln>
            <a:solidFill>
              <a:srgbClr val="27AE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en-IN" altLang="zh-CN" sz="3200" b="0" i="0" u="none" strike="noStrike" kern="1200" cap="none" spc="0" normalizeH="0" baseline="0" noProof="0" dirty="0">
                <a:ln>
                  <a:noFill/>
                </a:ln>
                <a:solidFill>
                  <a:srgbClr val="27AE9F"/>
                </a:solidFill>
                <a:effectLst/>
                <a:uLnTx/>
                <a:uFillTx/>
                <a:latin typeface="Arial" panose="020B0604020202020204" pitchFamily="34" charset="0"/>
                <a:ea typeface="Arial" panose="020B0604020202020204" pitchFamily="34" charset="0"/>
                <a:cs typeface="Arial" panose="020B0604020202020204" pitchFamily="34" charset="0"/>
              </a:rPr>
              <a:t>RESULTS</a:t>
            </a:r>
            <a:endParaRPr kumimoji="0" lang="en-IN" altLang="zh-CN" sz="3200" b="0" i="0" u="none" strike="noStrike" kern="1200" cap="none" spc="0" normalizeH="0" baseline="0" noProof="0" dirty="0">
              <a:ln>
                <a:noFill/>
              </a:ln>
              <a:solidFill>
                <a:srgbClr val="27AE9F"/>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2" name="Text Box 1"/>
          <p:cNvSpPr txBox="1"/>
          <p:nvPr/>
        </p:nvSpPr>
        <p:spPr>
          <a:xfrm>
            <a:off x="1007745" y="2246630"/>
            <a:ext cx="4032250" cy="291465"/>
          </a:xfrm>
          <a:prstGeom prst="rect">
            <a:avLst/>
          </a:prstGeom>
          <a:noFill/>
        </p:spPr>
        <p:txBody>
          <a:bodyPr wrap="square" rtlCol="0">
            <a:spAutoFit/>
          </a:bodyPr>
          <a:p>
            <a:endParaRPr lang="en-US"/>
          </a:p>
        </p:txBody>
      </p:sp>
      <p:sp>
        <p:nvSpPr>
          <p:cNvPr id="3" name="Text Box 2"/>
          <p:cNvSpPr txBox="1"/>
          <p:nvPr/>
        </p:nvSpPr>
        <p:spPr>
          <a:xfrm>
            <a:off x="317500" y="1400175"/>
            <a:ext cx="7710805" cy="3784600"/>
          </a:xfrm>
          <a:prstGeom prst="rect">
            <a:avLst/>
          </a:prstGeom>
          <a:noFill/>
        </p:spPr>
        <p:txBody>
          <a:bodyPr wrap="square" rtlCol="0">
            <a:spAutoFit/>
          </a:bodyPr>
          <a:p>
            <a:r>
              <a:rPr lang="en-US" sz="2000">
                <a:solidFill>
                  <a:schemeClr val="bg1"/>
                </a:solidFill>
              </a:rPr>
              <a:t>Chennai has the most number of distinct venues;ie, amenities and activities provided to its residents, followed by Delhi, Mumbai and Kolkata.</a:t>
            </a:r>
            <a:endParaRPr lang="en-US" sz="2000">
              <a:solidFill>
                <a:schemeClr val="bg1"/>
              </a:solidFill>
            </a:endParaRPr>
          </a:p>
          <a:p>
            <a:r>
              <a:rPr lang="en-US" sz="2000">
                <a:solidFill>
                  <a:schemeClr val="bg1"/>
                </a:solidFill>
              </a:rPr>
              <a:t>-&gt;Chennai has maximum number of family restaurants, jewellery stores,cafe’s and open grounds.</a:t>
            </a:r>
            <a:endParaRPr lang="en-US" sz="2000">
              <a:solidFill>
                <a:schemeClr val="bg1"/>
              </a:solidFill>
            </a:endParaRPr>
          </a:p>
          <a:p>
            <a:r>
              <a:rPr lang="en-US" sz="2000">
                <a:solidFill>
                  <a:schemeClr val="bg1"/>
                </a:solidFill>
              </a:rPr>
              <a:t>-&gt;Kolkata has a decent number of cafe’s</a:t>
            </a:r>
            <a:endParaRPr lang="en-US" sz="2000">
              <a:solidFill>
                <a:schemeClr val="bg1"/>
              </a:solidFill>
            </a:endParaRPr>
          </a:p>
          <a:p>
            <a:r>
              <a:rPr lang="en-US" sz="2000">
                <a:solidFill>
                  <a:schemeClr val="bg1"/>
                </a:solidFill>
              </a:rPr>
              <a:t>-&gt;Mumbai has maximum numbers of restaurants,bars, and general entertainment amenities</a:t>
            </a:r>
            <a:endParaRPr lang="en-US" sz="2000">
              <a:solidFill>
                <a:schemeClr val="bg1"/>
              </a:solidFill>
            </a:endParaRPr>
          </a:p>
          <a:p>
            <a:r>
              <a:rPr lang="en-US" sz="2000">
                <a:solidFill>
                  <a:schemeClr val="bg1"/>
                </a:solidFill>
              </a:rPr>
              <a:t>-&gt;Delhi has a plethora of fast food restaurants, hotels, bars, coffee shops and historic sites.</a:t>
            </a:r>
            <a:endParaRPr lang="en-US" sz="2000">
              <a:solidFill>
                <a:schemeClr val="bg1"/>
              </a:solidFill>
            </a:endParaRPr>
          </a:p>
          <a:p>
            <a:r>
              <a:rPr lang="en-US" sz="2000">
                <a:solidFill>
                  <a:schemeClr val="bg1"/>
                </a:solidFill>
              </a:rPr>
              <a:t>Kanpur,a non-metropolitan city,had a measly 21 unique venues,centred around departmental stores and malls.</a:t>
            </a:r>
            <a:endParaRPr lang="en-US" sz="2000">
              <a:solidFill>
                <a:schemeClr val="bg1"/>
              </a:solidFill>
            </a:endParaRPr>
          </a:p>
        </p:txBody>
      </p:sp>
    </p:spTree>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8" name="矩形 17"/>
          <p:cNvSpPr/>
          <p:nvPr/>
        </p:nvSpPr>
        <p:spPr>
          <a:xfrm>
            <a:off x="633095" y="132080"/>
            <a:ext cx="3080385" cy="648970"/>
          </a:xfrm>
          <a:prstGeom prst="rect">
            <a:avLst/>
          </a:prstGeom>
          <a:noFill/>
          <a:ln>
            <a:solidFill>
              <a:srgbClr val="27AE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en-IN" altLang="zh-CN" sz="3200" b="0" i="0" u="none" strike="noStrike" kern="1200" cap="none" spc="0" normalizeH="0" baseline="0" noProof="0" dirty="0">
                <a:ln>
                  <a:noFill/>
                </a:ln>
                <a:solidFill>
                  <a:srgbClr val="27AE9F"/>
                </a:solidFill>
                <a:effectLst/>
                <a:uLnTx/>
                <a:uFillTx/>
                <a:latin typeface="Arial" panose="020B0604020202020204" pitchFamily="34" charset="0"/>
                <a:ea typeface="Arial" panose="020B0604020202020204" pitchFamily="34" charset="0"/>
                <a:cs typeface="Arial" panose="020B0604020202020204" pitchFamily="34" charset="0"/>
              </a:rPr>
              <a:t>CONCLUSION</a:t>
            </a:r>
            <a:endParaRPr kumimoji="0" lang="en-IN" altLang="zh-CN" sz="3200" b="0" i="0" u="none" strike="noStrike" kern="1200" cap="none" spc="0" normalizeH="0" baseline="0" noProof="0" dirty="0">
              <a:ln>
                <a:noFill/>
              </a:ln>
              <a:solidFill>
                <a:srgbClr val="27AE9F"/>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2" name="Text Box 1"/>
          <p:cNvSpPr txBox="1"/>
          <p:nvPr/>
        </p:nvSpPr>
        <p:spPr>
          <a:xfrm>
            <a:off x="1007745" y="2246630"/>
            <a:ext cx="4032250" cy="291465"/>
          </a:xfrm>
          <a:prstGeom prst="rect">
            <a:avLst/>
          </a:prstGeom>
          <a:noFill/>
        </p:spPr>
        <p:txBody>
          <a:bodyPr wrap="square" rtlCol="0">
            <a:spAutoFit/>
          </a:bodyPr>
          <a:p>
            <a:endParaRPr lang="en-US"/>
          </a:p>
        </p:txBody>
      </p:sp>
      <p:sp>
        <p:nvSpPr>
          <p:cNvPr id="3" name="Text Box 2"/>
          <p:cNvSpPr txBox="1"/>
          <p:nvPr/>
        </p:nvSpPr>
        <p:spPr>
          <a:xfrm>
            <a:off x="378460" y="975995"/>
            <a:ext cx="8819515" cy="4092575"/>
          </a:xfrm>
          <a:prstGeom prst="rect">
            <a:avLst/>
          </a:prstGeom>
          <a:noFill/>
        </p:spPr>
        <p:txBody>
          <a:bodyPr wrap="square" rtlCol="0">
            <a:spAutoFit/>
          </a:bodyPr>
          <a:p>
            <a:r>
              <a:rPr lang="en-US" sz="2000">
                <a:solidFill>
                  <a:schemeClr val="bg1"/>
                </a:solidFill>
              </a:rPr>
              <a:t>-&gt;From the above results, we can conclude that Chennai ,Kolkata would be a good place to move in with families, whereas Mumbai and Delhi suit to bachelors more</a:t>
            </a:r>
            <a:endParaRPr lang="en-US" sz="2000">
              <a:solidFill>
                <a:schemeClr val="bg1"/>
              </a:solidFill>
            </a:endParaRPr>
          </a:p>
          <a:p>
            <a:r>
              <a:rPr lang="en-US" sz="2000">
                <a:solidFill>
                  <a:schemeClr val="bg1"/>
                </a:solidFill>
              </a:rPr>
              <a:t>-&gt;Chennai can be termed as the most versatile city, based on the amenities, and Kolkata, the least.</a:t>
            </a:r>
            <a:endParaRPr lang="en-US" sz="2000">
              <a:solidFill>
                <a:schemeClr val="bg1"/>
              </a:solidFill>
            </a:endParaRPr>
          </a:p>
          <a:p>
            <a:r>
              <a:rPr lang="en-US" sz="2000">
                <a:solidFill>
                  <a:schemeClr val="bg1"/>
                </a:solidFill>
              </a:rPr>
              <a:t>-&gt;We see that clusters in a non metro city are restricted to mundane locations like malls and stores and parks, lacking the large number of hotels,business services and entertainment services provided by metro cities. It is safe to conclude that to be a metro city, the neighborhoods must be developed to cater to the demands of high populations and giving a better quality of living through high end venues like entertainment services, bars, restaurants, and numerous business services.Also, having tourist place or a well developed IT Park gives them a boost as they have a large income of foreign travelers too, giving a boost to local businesses and job</a:t>
            </a:r>
            <a:endParaRPr lang="en-US" sz="2000">
              <a:solidFill>
                <a:schemeClr val="bg1"/>
              </a:solidFill>
            </a:endParaRPr>
          </a:p>
          <a:p>
            <a:endParaRPr lang="en-US" sz="2000">
              <a:solidFill>
                <a:schemeClr val="bg1"/>
              </a:solidFill>
            </a:endParaRPr>
          </a:p>
        </p:txBody>
      </p:sp>
    </p:spTree>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5122" name="组合 5"/>
          <p:cNvGrpSpPr/>
          <p:nvPr/>
        </p:nvGrpSpPr>
        <p:grpSpPr>
          <a:xfrm>
            <a:off x="0" y="0"/>
            <a:ext cx="2673350" cy="5069205"/>
            <a:chOff x="-3" y="-11007"/>
            <a:chExt cx="2575977" cy="2853574"/>
          </a:xfrm>
        </p:grpSpPr>
        <p:pic>
          <p:nvPicPr>
            <p:cNvPr id="5128" name="图片 3"/>
            <p:cNvPicPr>
              <a:picLocks noChangeAspect="1"/>
            </p:cNvPicPr>
            <p:nvPr/>
          </p:nvPicPr>
          <p:blipFill>
            <a:blip r:embed="rId1"/>
            <a:srcRect t="34021" r="41302" b="21577"/>
            <a:stretch>
              <a:fillRect/>
            </a:stretch>
          </p:blipFill>
          <p:spPr>
            <a:xfrm flipH="1">
              <a:off x="-3" y="-11007"/>
              <a:ext cx="2575977" cy="2853574"/>
            </a:xfrm>
            <a:prstGeom prst="rect">
              <a:avLst/>
            </a:prstGeom>
            <a:noFill/>
            <a:ln w="9525">
              <a:noFill/>
            </a:ln>
          </p:spPr>
        </p:pic>
        <p:pic>
          <p:nvPicPr>
            <p:cNvPr id="5129" name="图片 4"/>
            <p:cNvPicPr>
              <a:picLocks noChangeAspect="1"/>
            </p:cNvPicPr>
            <p:nvPr/>
          </p:nvPicPr>
          <p:blipFill>
            <a:blip r:embed="rId2"/>
            <a:srcRect t="29494" r="41618" b="20621"/>
            <a:stretch>
              <a:fillRect/>
            </a:stretch>
          </p:blipFill>
          <p:spPr>
            <a:xfrm flipH="1">
              <a:off x="-1" y="-11007"/>
              <a:ext cx="1568449" cy="2022899"/>
            </a:xfrm>
            <a:prstGeom prst="rect">
              <a:avLst/>
            </a:prstGeom>
            <a:noFill/>
            <a:ln w="9525">
              <a:noFill/>
            </a:ln>
          </p:spPr>
        </p:pic>
      </p:grpSp>
      <p:sp>
        <p:nvSpPr>
          <p:cNvPr id="7" name="文本框 6"/>
          <p:cNvSpPr txBox="1"/>
          <p:nvPr/>
        </p:nvSpPr>
        <p:spPr>
          <a:xfrm>
            <a:off x="4693285" y="160655"/>
            <a:ext cx="3681413" cy="681990"/>
          </a:xfrm>
          <a:prstGeom prst="rect">
            <a:avLst/>
          </a:prstGeom>
          <a:noFill/>
        </p:spPr>
        <p:txBody>
          <a:bodyPr wrap="square" rtlCol="0">
            <a:spAutoFit/>
          </a:bodyPr>
          <a:lstStyle/>
          <a:p>
            <a:pPr marR="0" algn="ctr" defTabSz="685800" eaLnBrk="1" fontAlgn="auto" hangingPunct="1">
              <a:lnSpc>
                <a:spcPct val="120000"/>
              </a:lnSpc>
              <a:spcBef>
                <a:spcPts val="0"/>
              </a:spcBef>
              <a:spcAft>
                <a:spcPts val="0"/>
              </a:spcAft>
              <a:buClrTx/>
              <a:buSzTx/>
              <a:buFontTx/>
              <a:defRPr/>
            </a:pPr>
            <a:r>
              <a:rPr kumimoji="0" lang="en-IN" altLang="zh-CN" sz="3200" kern="1200" cap="none" spc="0" normalizeH="0" baseline="0" noProof="0" dirty="0">
                <a:solidFill>
                  <a:srgbClr val="50D8C8"/>
                </a:solidFill>
                <a:latin typeface="Arial" panose="020B0604020202020204" pitchFamily="34" charset="0"/>
                <a:ea typeface="Arial" panose="020B0604020202020204" pitchFamily="34" charset="0"/>
                <a:cs typeface="Arial" panose="020B0604020202020204" pitchFamily="34" charset="0"/>
              </a:rPr>
              <a:t>INTRODUCTION</a:t>
            </a:r>
            <a:endParaRPr kumimoji="0" lang="en-IN" altLang="zh-CN" sz="3200" kern="1200" cap="none" spc="0" normalizeH="0" baseline="0" noProof="0" dirty="0">
              <a:solidFill>
                <a:srgbClr val="50D8C8"/>
              </a:solidFill>
              <a:latin typeface="Arial" panose="020B0604020202020204" pitchFamily="34" charset="0"/>
              <a:ea typeface="Arial" panose="020B0604020202020204" pitchFamily="34" charset="0"/>
              <a:cs typeface="Arial" panose="020B0604020202020204" pitchFamily="34" charset="0"/>
            </a:endParaRPr>
          </a:p>
        </p:txBody>
      </p:sp>
      <p:pic>
        <p:nvPicPr>
          <p:cNvPr id="5125" name="图片 11"/>
          <p:cNvPicPr>
            <a:picLocks noChangeAspect="1"/>
          </p:cNvPicPr>
          <p:nvPr/>
        </p:nvPicPr>
        <p:blipFill>
          <a:blip r:embed="rId3"/>
          <a:srcRect r="4973" b="7013"/>
          <a:stretch>
            <a:fillRect/>
          </a:stretch>
        </p:blipFill>
        <p:spPr>
          <a:xfrm>
            <a:off x="6157913" y="3071813"/>
            <a:ext cx="2986087" cy="2071687"/>
          </a:xfrm>
          <a:prstGeom prst="rect">
            <a:avLst/>
          </a:prstGeom>
          <a:noFill/>
          <a:ln w="9525">
            <a:noFill/>
          </a:ln>
        </p:spPr>
      </p:pic>
      <p:sp>
        <p:nvSpPr>
          <p:cNvPr id="4" name="Text Box 3"/>
          <p:cNvSpPr txBox="1"/>
          <p:nvPr/>
        </p:nvSpPr>
        <p:spPr>
          <a:xfrm>
            <a:off x="2272030" y="679450"/>
            <a:ext cx="6407785" cy="3784600"/>
          </a:xfrm>
          <a:prstGeom prst="rect">
            <a:avLst/>
          </a:prstGeom>
          <a:noFill/>
        </p:spPr>
        <p:txBody>
          <a:bodyPr wrap="square" rtlCol="0">
            <a:spAutoFit/>
          </a:bodyPr>
          <a:p>
            <a:r>
              <a:rPr lang="en-US" sz="2000">
                <a:solidFill>
                  <a:schemeClr val="bg1"/>
                </a:solidFill>
                <a:sym typeface="+mn-ea"/>
              </a:rPr>
              <a:t>India is the 7th largest country in the world, and the 2nd most populated country.</a:t>
            </a:r>
            <a:endParaRPr lang="en-US" sz="2000">
              <a:solidFill>
                <a:schemeClr val="bg1"/>
              </a:solidFill>
              <a:sym typeface="+mn-ea"/>
            </a:endParaRPr>
          </a:p>
          <a:p>
            <a:r>
              <a:rPr lang="en-US" sz="2000">
                <a:solidFill>
                  <a:schemeClr val="bg1"/>
                </a:solidFill>
                <a:sym typeface="+mn-ea"/>
              </a:rPr>
              <a:t> India is a developing State and has 4 metropolitan cities so to speak of, Delhi which is the capital city, Mumbai(formerly Bombay), Chennai(formerly Madras) and Kolkata(formerly Calcutta).</a:t>
            </a:r>
            <a:endParaRPr lang="en-US" sz="2000">
              <a:solidFill>
                <a:schemeClr val="bg1"/>
              </a:solidFill>
              <a:sym typeface="+mn-ea"/>
            </a:endParaRPr>
          </a:p>
          <a:p>
            <a:r>
              <a:rPr lang="en-US" sz="2000">
                <a:solidFill>
                  <a:schemeClr val="bg1"/>
                </a:solidFill>
                <a:sym typeface="+mn-ea"/>
              </a:rPr>
              <a:t>In recent years, India has seen a tremendous boost in job opportunities and the general quality of life in these metros, leading to a large rate of migration to the aforementioned cities.</a:t>
            </a:r>
            <a:endParaRPr lang="en-US" sz="2000">
              <a:solidFill>
                <a:schemeClr val="bg1"/>
              </a:solidFill>
              <a:sym typeface="+mn-ea"/>
            </a:endParaRPr>
          </a:p>
          <a:p>
            <a:r>
              <a:rPr lang="en-US" sz="2000">
                <a:solidFill>
                  <a:schemeClr val="bg1"/>
                </a:solidFill>
                <a:sym typeface="+mn-ea"/>
              </a:rPr>
              <a:t>These 4 cities belong to different parts of the country, and hence vary significantly in the type of life they offer.</a:t>
            </a:r>
            <a:endParaRPr lang="en-US" sz="2000">
              <a:solidFill>
                <a:schemeClr val="bg1"/>
              </a:solidFill>
              <a:sym typeface="+mn-ea"/>
            </a:endParaRP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Content Placeholder 2"/>
          <p:cNvSpPr>
            <a:spLocks noGrp="1"/>
          </p:cNvSpPr>
          <p:nvPr>
            <p:ph idx="1"/>
          </p:nvPr>
        </p:nvSpPr>
        <p:spPr>
          <a:xfrm>
            <a:off x="432435" y="274638"/>
            <a:ext cx="7886700" cy="3500437"/>
          </a:xfrm>
        </p:spPr>
        <p:txBody>
          <a:bodyPr/>
          <a:p>
            <a:r>
              <a:rPr lang="en-US">
                <a:solidFill>
                  <a:schemeClr val="bg1"/>
                </a:solidFill>
                <a:sym typeface="+mn-ea"/>
              </a:rPr>
              <a:t>-&gt;For a person moving to Chennai, neighborhoods falling in clusters 0,1,3 are good for families to settle.</a:t>
            </a:r>
            <a:endParaRPr lang="en-US">
              <a:solidFill>
                <a:schemeClr val="bg1"/>
              </a:solidFill>
            </a:endParaRPr>
          </a:p>
          <a:p>
            <a:r>
              <a:rPr lang="en-US">
                <a:solidFill>
                  <a:schemeClr val="bg1"/>
                </a:solidFill>
                <a:sym typeface="+mn-ea"/>
              </a:rPr>
              <a:t>Clusters 1,2,3 are good for bachelors</a:t>
            </a:r>
            <a:endParaRPr lang="en-US">
              <a:solidFill>
                <a:schemeClr val="bg1"/>
              </a:solidFill>
            </a:endParaRPr>
          </a:p>
          <a:p>
            <a:r>
              <a:rPr lang="en-US">
                <a:solidFill>
                  <a:schemeClr val="bg1"/>
                </a:solidFill>
                <a:sym typeface="+mn-ea"/>
              </a:rPr>
              <a:t>Clusters 0,4 are good for business owners</a:t>
            </a:r>
            <a:endParaRPr lang="en-US">
              <a:solidFill>
                <a:schemeClr val="bg1"/>
              </a:solidFill>
            </a:endParaRPr>
          </a:p>
          <a:p>
            <a:r>
              <a:rPr lang="en-US">
                <a:solidFill>
                  <a:schemeClr val="bg1"/>
                </a:solidFill>
                <a:sym typeface="+mn-ea"/>
              </a:rPr>
              <a:t>-&gt;For a person moving to Mumbai, neighborhoods falling in clusters 0,2,3,4 are good for families to settle.</a:t>
            </a:r>
            <a:endParaRPr lang="en-US">
              <a:solidFill>
                <a:schemeClr val="bg1"/>
              </a:solidFill>
            </a:endParaRPr>
          </a:p>
          <a:p>
            <a:r>
              <a:rPr lang="en-US">
                <a:solidFill>
                  <a:schemeClr val="bg1"/>
                </a:solidFill>
                <a:sym typeface="+mn-ea"/>
              </a:rPr>
              <a:t>Clusters 1,3,4 are good for bachelors</a:t>
            </a:r>
            <a:endParaRPr lang="en-US">
              <a:solidFill>
                <a:schemeClr val="bg1"/>
              </a:solidFill>
            </a:endParaRPr>
          </a:p>
          <a:p>
            <a:r>
              <a:rPr lang="en-US">
                <a:solidFill>
                  <a:schemeClr val="bg1"/>
                </a:solidFill>
                <a:sym typeface="+mn-ea"/>
              </a:rPr>
              <a:t>Clusters 0,1,3 are good for business owners</a:t>
            </a:r>
            <a:endParaRPr lang="en-US">
              <a:solidFill>
                <a:schemeClr val="bg1"/>
              </a:solidFill>
            </a:endParaRPr>
          </a:p>
          <a:p>
            <a:r>
              <a:rPr lang="en-US">
                <a:solidFill>
                  <a:schemeClr val="bg1"/>
                </a:solidFill>
                <a:sym typeface="+mn-ea"/>
              </a:rPr>
              <a:t>-&gt;For a person moving to Delhi, neighborhoods falling in clusters 2,4 are good for families to settle.</a:t>
            </a:r>
            <a:endParaRPr lang="en-US">
              <a:solidFill>
                <a:schemeClr val="bg1"/>
              </a:solidFill>
            </a:endParaRPr>
          </a:p>
          <a:p>
            <a:r>
              <a:rPr lang="en-US">
                <a:solidFill>
                  <a:schemeClr val="bg1"/>
                </a:solidFill>
                <a:sym typeface="+mn-ea"/>
              </a:rPr>
              <a:t>Clusters 1,4 are good for bachelors</a:t>
            </a:r>
            <a:endParaRPr lang="en-US">
              <a:solidFill>
                <a:schemeClr val="bg1"/>
              </a:solidFill>
            </a:endParaRPr>
          </a:p>
          <a:p>
            <a:r>
              <a:rPr lang="en-US">
                <a:solidFill>
                  <a:schemeClr val="bg1"/>
                </a:solidFill>
                <a:sym typeface="+mn-ea"/>
              </a:rPr>
              <a:t>Clusters 0,3,4 are good for business owners</a:t>
            </a:r>
            <a:endParaRPr lang="en-US">
              <a:solidFill>
                <a:schemeClr val="bg1"/>
              </a:solidFill>
            </a:endParaRPr>
          </a:p>
          <a:p>
            <a:r>
              <a:rPr lang="en-US">
                <a:solidFill>
                  <a:schemeClr val="bg1"/>
                </a:solidFill>
                <a:sym typeface="+mn-ea"/>
              </a:rPr>
              <a:t>-&gt;For a person moving to Kolkata, neighborhoods falling in clusters 0,1 are good to settle.</a:t>
            </a:r>
            <a:endParaRPr lang="en-US">
              <a:solidFill>
                <a:schemeClr val="bg1"/>
              </a:solidFill>
            </a:endParaRPr>
          </a:p>
          <a:p>
            <a:r>
              <a:rPr lang="en-US">
                <a:solidFill>
                  <a:schemeClr val="bg1"/>
                </a:solidFill>
                <a:sym typeface="+mn-ea"/>
              </a:rPr>
              <a:t>Cluster 2 is good for business owners</a:t>
            </a:r>
            <a:endParaRPr lang="en-US">
              <a:solidFill>
                <a:schemeClr val="bg1"/>
              </a:solidFill>
            </a:endParaRPr>
          </a:p>
          <a:p>
            <a:endParaRPr lang="en-US"/>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21506" name="组合 1"/>
          <p:cNvGrpSpPr/>
          <p:nvPr/>
        </p:nvGrpSpPr>
        <p:grpSpPr>
          <a:xfrm>
            <a:off x="0" y="0"/>
            <a:ext cx="5392738" cy="4900613"/>
            <a:chOff x="0" y="0"/>
            <a:chExt cx="5393468" cy="4900613"/>
          </a:xfrm>
        </p:grpSpPr>
        <p:pic>
          <p:nvPicPr>
            <p:cNvPr id="21519" name="图片 15"/>
            <p:cNvPicPr>
              <a:picLocks noChangeAspect="1"/>
            </p:cNvPicPr>
            <p:nvPr/>
          </p:nvPicPr>
          <p:blipFill>
            <a:blip r:embed="rId1"/>
            <a:srcRect t="42001" r="41302" b="21579"/>
            <a:stretch>
              <a:fillRect/>
            </a:stretch>
          </p:blipFill>
          <p:spPr>
            <a:xfrm flipH="1">
              <a:off x="0" y="0"/>
              <a:ext cx="5393468" cy="4900613"/>
            </a:xfrm>
            <a:prstGeom prst="rect">
              <a:avLst/>
            </a:prstGeom>
            <a:noFill/>
            <a:ln w="9525">
              <a:noFill/>
            </a:ln>
          </p:spPr>
        </p:pic>
        <p:pic>
          <p:nvPicPr>
            <p:cNvPr id="21520" name="图片 16"/>
            <p:cNvPicPr>
              <a:picLocks noChangeAspect="1"/>
            </p:cNvPicPr>
            <p:nvPr/>
          </p:nvPicPr>
          <p:blipFill>
            <a:blip r:embed="rId2"/>
            <a:srcRect t="42139" r="41618" b="20621"/>
            <a:stretch>
              <a:fillRect/>
            </a:stretch>
          </p:blipFill>
          <p:spPr>
            <a:xfrm flipH="1">
              <a:off x="0" y="1"/>
              <a:ext cx="3837755" cy="3695027"/>
            </a:xfrm>
            <a:prstGeom prst="rect">
              <a:avLst/>
            </a:prstGeom>
            <a:noFill/>
            <a:ln w="9525">
              <a:noFill/>
            </a:ln>
          </p:spPr>
        </p:pic>
      </p:grpSp>
      <p:sp>
        <p:nvSpPr>
          <p:cNvPr id="21508" name="文本框 19"/>
          <p:cNvSpPr txBox="1"/>
          <p:nvPr/>
        </p:nvSpPr>
        <p:spPr>
          <a:xfrm>
            <a:off x="4195445" y="401955"/>
            <a:ext cx="4948555" cy="4741545"/>
          </a:xfrm>
          <a:prstGeom prst="rect">
            <a:avLst/>
          </a:prstGeom>
          <a:noFill/>
          <a:ln w="9525">
            <a:noFill/>
          </a:ln>
        </p:spPr>
        <p:txBody>
          <a:bodyPr wrap="square">
            <a:spAutoFit/>
          </a:bodyPr>
          <a:p>
            <a:pPr marL="285750" indent="-285750" algn="l" eaLnBrk="1" hangingPunct="1">
              <a:lnSpc>
                <a:spcPct val="120000"/>
              </a:lnSpc>
              <a:buFont typeface="Arial" panose="020B0604020202020204" pitchFamily="34" charset="0"/>
              <a:buChar char="•"/>
            </a:pPr>
            <a:r>
              <a:rPr lang="en-US" altLang="zh-CN" sz="1800" dirty="0">
                <a:solidFill>
                  <a:schemeClr val="bg1"/>
                </a:solidFill>
                <a:latin typeface="Arial" panose="020B0604020202020204" pitchFamily="34" charset="0"/>
                <a:ea typeface="Arial" panose="020B0604020202020204" pitchFamily="34" charset="0"/>
                <a:cs typeface="Arial" panose="020B0604020202020204" pitchFamily="34" charset="0"/>
                <a:sym typeface="+mn-ea"/>
              </a:rPr>
              <a:t>We can further add data regarding the housing prices and extra costs incurred in living certain neighborhoods for each city, in order to classify neighborhoods based on their average cost of living. This would help people in choosing the neighborhood in a particular city based on their income.</a:t>
            </a:r>
            <a:endParaRPr lang="en-US" altLang="zh-CN" sz="1800" dirty="0">
              <a:solidFill>
                <a:schemeClr val="bg1"/>
              </a:solidFill>
              <a:latin typeface="Arial" panose="020B0604020202020204" pitchFamily="34" charset="0"/>
              <a:ea typeface="Arial" panose="020B0604020202020204" pitchFamily="34" charset="0"/>
              <a:cs typeface="Arial" panose="020B0604020202020204" pitchFamily="34" charset="0"/>
              <a:sym typeface="+mn-ea"/>
            </a:endParaRPr>
          </a:p>
          <a:p>
            <a:pPr marL="285750" indent="-285750" algn="l" eaLnBrk="1" hangingPunct="1">
              <a:lnSpc>
                <a:spcPct val="120000"/>
              </a:lnSpc>
              <a:buFont typeface="Arial" panose="020B0604020202020204" pitchFamily="34" charset="0"/>
              <a:buChar char="•"/>
            </a:pPr>
            <a:endParaRPr lang="en-US" altLang="zh-CN" sz="1800" dirty="0">
              <a:solidFill>
                <a:schemeClr val="bg1"/>
              </a:solidFill>
              <a:latin typeface="Arial" panose="020B0604020202020204" pitchFamily="34" charset="0"/>
              <a:ea typeface="Arial" panose="020B0604020202020204" pitchFamily="34" charset="0"/>
              <a:cs typeface="Arial" panose="020B0604020202020204" pitchFamily="34" charset="0"/>
              <a:sym typeface="+mn-ea"/>
            </a:endParaRPr>
          </a:p>
          <a:p>
            <a:pPr marL="285750" indent="-285750" algn="l" eaLnBrk="1" hangingPunct="1">
              <a:lnSpc>
                <a:spcPct val="120000"/>
              </a:lnSpc>
              <a:buFont typeface="Arial" panose="020B0604020202020204" pitchFamily="34" charset="0"/>
              <a:buChar char="•"/>
            </a:pPr>
            <a:r>
              <a:rPr lang="en-US" altLang="zh-CN" sz="1800" dirty="0">
                <a:solidFill>
                  <a:schemeClr val="bg1"/>
                </a:solidFill>
                <a:latin typeface="Arial" panose="020B0604020202020204" pitchFamily="34" charset="0"/>
                <a:ea typeface="Arial" panose="020B0604020202020204" pitchFamily="34" charset="0"/>
                <a:cs typeface="Arial" panose="020B0604020202020204" pitchFamily="34" charset="0"/>
                <a:sym typeface="+mn-ea"/>
              </a:rPr>
              <a:t>Also, we can use matching algorithms to math the features of other cities to the 4 metropolitans, studying which city is most likely to become a metropolitan in coming years. This would be good in investing purpo</a:t>
            </a:r>
            <a:r>
              <a:rPr lang="en-IN" altLang="en-US" sz="1800" dirty="0">
                <a:solidFill>
                  <a:schemeClr val="bg1"/>
                </a:solidFill>
                <a:latin typeface="Arial" panose="020B0604020202020204" pitchFamily="34" charset="0"/>
                <a:ea typeface="Arial" panose="020B0604020202020204" pitchFamily="34" charset="0"/>
                <a:cs typeface="Arial" panose="020B0604020202020204" pitchFamily="34" charset="0"/>
                <a:sym typeface="+mn-ea"/>
              </a:rPr>
              <a:t>ses</a:t>
            </a:r>
            <a:endParaRPr lang="en-IN" altLang="en-US" sz="1800" dirty="0">
              <a:solidFill>
                <a:schemeClr val="bg1"/>
              </a:solidFill>
              <a:latin typeface="Arial" panose="020B0604020202020204" pitchFamily="34" charset="0"/>
              <a:ea typeface="Arial" panose="020B0604020202020204" pitchFamily="34" charset="0"/>
              <a:cs typeface="Arial" panose="020B0604020202020204" pitchFamily="34" charset="0"/>
              <a:sym typeface="+mn-ea"/>
            </a:endParaRPr>
          </a:p>
        </p:txBody>
      </p:sp>
      <p:pic>
        <p:nvPicPr>
          <p:cNvPr id="21515" name="图片 18"/>
          <p:cNvPicPr>
            <a:picLocks noChangeAspect="1"/>
          </p:cNvPicPr>
          <p:nvPr/>
        </p:nvPicPr>
        <p:blipFill>
          <a:blip r:embed="rId3"/>
          <a:srcRect r="4973" b="7013"/>
          <a:stretch>
            <a:fillRect/>
          </a:stretch>
        </p:blipFill>
        <p:spPr>
          <a:xfrm>
            <a:off x="7816850" y="4222750"/>
            <a:ext cx="1327150" cy="920750"/>
          </a:xfrm>
          <a:prstGeom prst="rect">
            <a:avLst/>
          </a:prstGeom>
          <a:noFill/>
          <a:ln w="9525">
            <a:noFill/>
          </a:ln>
        </p:spPr>
      </p:pic>
      <p:sp>
        <p:nvSpPr>
          <p:cNvPr id="2" name="Text Box 1"/>
          <p:cNvSpPr txBox="1"/>
          <p:nvPr/>
        </p:nvSpPr>
        <p:spPr>
          <a:xfrm>
            <a:off x="87630" y="511810"/>
            <a:ext cx="3206750" cy="521970"/>
          </a:xfrm>
          <a:prstGeom prst="rect">
            <a:avLst/>
          </a:prstGeom>
          <a:noFill/>
        </p:spPr>
        <p:txBody>
          <a:bodyPr wrap="square" rtlCol="0">
            <a:spAutoFit/>
          </a:bodyPr>
          <a:p>
            <a:r>
              <a:rPr lang="en-IN" altLang="en-US" sz="2800"/>
              <a:t>SCOPE OF PROJECT</a:t>
            </a:r>
            <a:endParaRPr lang="en-IN" altLang="en-US" sz="2800"/>
          </a:p>
        </p:txBody>
      </p:sp>
    </p:spTree>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32770" name="组合 1"/>
          <p:cNvGrpSpPr/>
          <p:nvPr/>
        </p:nvGrpSpPr>
        <p:grpSpPr>
          <a:xfrm>
            <a:off x="0" y="0"/>
            <a:ext cx="9144000" cy="5143500"/>
            <a:chOff x="0" y="0"/>
            <a:chExt cx="9144000" cy="5143500"/>
          </a:xfrm>
        </p:grpSpPr>
        <p:pic>
          <p:nvPicPr>
            <p:cNvPr id="32774" name="图片 15"/>
            <p:cNvPicPr>
              <a:picLocks noChangeAspect="1"/>
            </p:cNvPicPr>
            <p:nvPr/>
          </p:nvPicPr>
          <p:blipFill>
            <a:blip r:embed="rId1"/>
            <a:srcRect t="42001" r="33006" b="21579"/>
            <a:stretch>
              <a:fillRect/>
            </a:stretch>
          </p:blipFill>
          <p:spPr>
            <a:xfrm>
              <a:off x="2683117" y="0"/>
              <a:ext cx="6460883" cy="5143500"/>
            </a:xfrm>
            <a:prstGeom prst="rect">
              <a:avLst/>
            </a:prstGeom>
            <a:noFill/>
            <a:ln w="9525">
              <a:noFill/>
            </a:ln>
          </p:spPr>
        </p:pic>
        <p:pic>
          <p:nvPicPr>
            <p:cNvPr id="32775" name="图片 16"/>
            <p:cNvPicPr>
              <a:picLocks noChangeAspect="1"/>
            </p:cNvPicPr>
            <p:nvPr/>
          </p:nvPicPr>
          <p:blipFill>
            <a:blip r:embed="rId2"/>
            <a:srcRect t="42139" r="41618" b="20621"/>
            <a:stretch>
              <a:fillRect/>
            </a:stretch>
          </p:blipFill>
          <p:spPr>
            <a:xfrm>
              <a:off x="4340863" y="0"/>
              <a:ext cx="4803137" cy="4624507"/>
            </a:xfrm>
            <a:prstGeom prst="rect">
              <a:avLst/>
            </a:prstGeom>
            <a:noFill/>
            <a:ln w="9525">
              <a:noFill/>
            </a:ln>
          </p:spPr>
        </p:pic>
        <p:pic>
          <p:nvPicPr>
            <p:cNvPr id="32776" name="图片 3"/>
            <p:cNvPicPr>
              <a:picLocks noChangeAspect="1"/>
            </p:cNvPicPr>
            <p:nvPr/>
          </p:nvPicPr>
          <p:blipFill>
            <a:blip r:embed="rId3"/>
            <a:srcRect l="4973" t="7013"/>
            <a:stretch>
              <a:fillRect/>
            </a:stretch>
          </p:blipFill>
          <p:spPr>
            <a:xfrm>
              <a:off x="0" y="0"/>
              <a:ext cx="2016084" cy="1536700"/>
            </a:xfrm>
            <a:prstGeom prst="rect">
              <a:avLst/>
            </a:prstGeom>
            <a:noFill/>
            <a:ln w="9525">
              <a:noFill/>
            </a:ln>
          </p:spPr>
        </p:pic>
      </p:grpSp>
      <p:sp>
        <p:nvSpPr>
          <p:cNvPr id="19" name="文本框 18"/>
          <p:cNvSpPr txBox="1"/>
          <p:nvPr/>
        </p:nvSpPr>
        <p:spPr>
          <a:xfrm>
            <a:off x="1475105" y="2841625"/>
            <a:ext cx="2346960" cy="795655"/>
          </a:xfrm>
          <a:prstGeom prst="rect">
            <a:avLst/>
          </a:prstGeom>
          <a:noFill/>
          <a:ln>
            <a:solidFill>
              <a:srgbClr val="7BE1D5"/>
            </a:solidFill>
          </a:ln>
        </p:spPr>
        <p:txBody>
          <a:bodyPr wrap="square" rtlCol="0" anchor="ctr">
            <a:noAutofit/>
          </a:bodyPr>
          <a:lstStyle/>
          <a:p>
            <a:pPr marR="0" algn="ctr" defTabSz="685800" eaLnBrk="1" fontAlgn="auto" hangingPunct="1">
              <a:spcBef>
                <a:spcPts val="0"/>
              </a:spcBef>
              <a:spcAft>
                <a:spcPts val="0"/>
              </a:spcAft>
              <a:buClrTx/>
              <a:buSzTx/>
              <a:buFontTx/>
              <a:defRPr/>
            </a:pPr>
            <a:r>
              <a:rPr kumimoji="0" lang="en-US" altLang="zh-CN" sz="3200" kern="1200" cap="none" spc="0" normalizeH="0" baseline="0" noProof="0" dirty="0" smtClean="0">
                <a:solidFill>
                  <a:srgbClr val="7BE1D5"/>
                </a:solidFill>
                <a:latin typeface="Arial" panose="020B0604020202020204" pitchFamily="34" charset="0"/>
                <a:ea typeface="Arial" panose="020B0604020202020204" pitchFamily="34" charset="0"/>
                <a:cs typeface="Arial" panose="020B0604020202020204" pitchFamily="34" charset="0"/>
              </a:rPr>
              <a:t>Thank you</a:t>
            </a:r>
            <a:endParaRPr kumimoji="0" lang="en-US" altLang="zh-CN" sz="3200" kern="1200" cap="none" spc="0" normalizeH="0" baseline="0" noProof="0" dirty="0" smtClean="0">
              <a:solidFill>
                <a:srgbClr val="7BE1D5"/>
              </a:solidFill>
              <a:latin typeface="Arial" panose="020B0604020202020204" pitchFamily="34" charset="0"/>
              <a:ea typeface="Arial" panose="020B0604020202020204" pitchFamily="34" charset="0"/>
              <a:cs typeface="Arial" panose="020B0604020202020204" pitchFamily="34" charset="0"/>
            </a:endParaRPr>
          </a:p>
        </p:txBody>
      </p:sp>
      <p:sp>
        <p:nvSpPr>
          <p:cNvPr id="20" name="文本框 19"/>
          <p:cNvSpPr txBox="1"/>
          <p:nvPr/>
        </p:nvSpPr>
        <p:spPr>
          <a:xfrm>
            <a:off x="1328738" y="1774825"/>
            <a:ext cx="1749425" cy="1111250"/>
          </a:xfrm>
          <a:prstGeom prst="rect">
            <a:avLst/>
          </a:prstGeom>
          <a:noFill/>
        </p:spPr>
        <p:txBody>
          <a:bodyPr wrap="none" rtlCol="0">
            <a:spAutoFit/>
          </a:bodyPr>
          <a:lstStyle/>
          <a:p>
            <a:pPr marR="0" algn="dist" defTabSz="685800" eaLnBrk="1" fontAlgn="auto" hangingPunct="1">
              <a:lnSpc>
                <a:spcPct val="120000"/>
              </a:lnSpc>
              <a:spcBef>
                <a:spcPts val="0"/>
              </a:spcBef>
              <a:spcAft>
                <a:spcPts val="0"/>
              </a:spcAft>
              <a:buClrTx/>
              <a:buSzTx/>
              <a:buFontTx/>
              <a:defRPr/>
            </a:pPr>
            <a:r>
              <a:rPr kumimoji="0" lang="en-US" altLang="zh-CN" sz="6000" kern="1200" cap="none" spc="0" normalizeH="0" baseline="0" noProof="0" dirty="0" smtClean="0">
                <a:solidFill>
                  <a:schemeClr val="bg1"/>
                </a:solidFill>
                <a:latin typeface="Arial" panose="020B0604020202020204" pitchFamily="34" charset="0"/>
                <a:ea typeface="Arial" panose="020B0604020202020204" pitchFamily="34" charset="0"/>
                <a:cs typeface="Arial" panose="020B0604020202020204" pitchFamily="34" charset="0"/>
              </a:rPr>
              <a:t>END</a:t>
            </a:r>
            <a:endParaRPr kumimoji="0" lang="en-US" altLang="zh-CN" sz="6000" kern="1200" cap="none" spc="0" normalizeH="0" baseline="0" noProof="0" dirty="0" smtClean="0">
              <a:solidFill>
                <a:schemeClr val="bg1"/>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grpSp>
        <p:nvGrpSpPr>
          <p:cNvPr id="6146" name="组合 1"/>
          <p:cNvGrpSpPr/>
          <p:nvPr/>
        </p:nvGrpSpPr>
        <p:grpSpPr>
          <a:xfrm>
            <a:off x="-13970" y="29210"/>
            <a:ext cx="3331845" cy="4900930"/>
            <a:chOff x="0" y="0"/>
            <a:chExt cx="5393468" cy="4900613"/>
          </a:xfrm>
        </p:grpSpPr>
        <p:pic>
          <p:nvPicPr>
            <p:cNvPr id="6159" name="图片 15"/>
            <p:cNvPicPr>
              <a:picLocks noChangeAspect="1"/>
            </p:cNvPicPr>
            <p:nvPr/>
          </p:nvPicPr>
          <p:blipFill>
            <a:blip r:embed="rId1"/>
            <a:srcRect t="42001" r="41302" b="21579"/>
            <a:stretch>
              <a:fillRect/>
            </a:stretch>
          </p:blipFill>
          <p:spPr>
            <a:xfrm flipH="1">
              <a:off x="0" y="0"/>
              <a:ext cx="5393468" cy="4900613"/>
            </a:xfrm>
            <a:prstGeom prst="rect">
              <a:avLst/>
            </a:prstGeom>
            <a:noFill/>
            <a:ln w="9525">
              <a:noFill/>
            </a:ln>
          </p:spPr>
        </p:pic>
        <p:pic>
          <p:nvPicPr>
            <p:cNvPr id="6160" name="图片 16"/>
            <p:cNvPicPr>
              <a:picLocks noChangeAspect="1"/>
            </p:cNvPicPr>
            <p:nvPr/>
          </p:nvPicPr>
          <p:blipFill>
            <a:blip r:embed="rId2"/>
            <a:srcRect t="42139" r="41618" b="20621"/>
            <a:stretch>
              <a:fillRect/>
            </a:stretch>
          </p:blipFill>
          <p:spPr>
            <a:xfrm flipH="1">
              <a:off x="0" y="1"/>
              <a:ext cx="3837755" cy="3695027"/>
            </a:xfrm>
            <a:prstGeom prst="rect">
              <a:avLst/>
            </a:prstGeom>
            <a:noFill/>
            <a:ln w="9525">
              <a:noFill/>
            </a:ln>
          </p:spPr>
        </p:pic>
      </p:grpSp>
      <p:sp>
        <p:nvSpPr>
          <p:cNvPr id="20" name="文本框 19"/>
          <p:cNvSpPr txBox="1"/>
          <p:nvPr/>
        </p:nvSpPr>
        <p:spPr>
          <a:xfrm>
            <a:off x="4152265" y="170180"/>
            <a:ext cx="4875530" cy="681990"/>
          </a:xfrm>
          <a:prstGeom prst="rect">
            <a:avLst/>
          </a:prstGeom>
          <a:noFill/>
        </p:spPr>
        <p:txBody>
          <a:bodyPr wrap="square" rtlCol="0">
            <a:spAutoFit/>
          </a:bodyPr>
          <a:lstStyle/>
          <a:p>
            <a:pPr marR="0" algn="ctr" defTabSz="685800" eaLnBrk="1" fontAlgn="auto" hangingPunct="1">
              <a:lnSpc>
                <a:spcPct val="120000"/>
              </a:lnSpc>
              <a:spcBef>
                <a:spcPts val="0"/>
              </a:spcBef>
              <a:spcAft>
                <a:spcPts val="0"/>
              </a:spcAft>
              <a:buClrTx/>
              <a:buSzTx/>
              <a:buFontTx/>
              <a:defRPr/>
            </a:pPr>
            <a:r>
              <a:rPr kumimoji="0" lang="en-IN" altLang="zh-CN" sz="3200" kern="1200" cap="none" spc="0" normalizeH="0" baseline="0" noProof="0" dirty="0">
                <a:solidFill>
                  <a:srgbClr val="7BE1D5"/>
                </a:solidFill>
                <a:latin typeface="Arial" panose="020B0604020202020204" pitchFamily="34" charset="0"/>
                <a:ea typeface="Arial" panose="020B0604020202020204" pitchFamily="34" charset="0"/>
                <a:cs typeface="Arial" panose="020B0604020202020204" pitchFamily="34" charset="0"/>
              </a:rPr>
              <a:t>PROBLEM STATEMENT</a:t>
            </a:r>
            <a:endParaRPr kumimoji="0" lang="en-IN" altLang="zh-CN" sz="3200" kern="1200" cap="none" spc="0" normalizeH="0" baseline="0" noProof="0" dirty="0">
              <a:solidFill>
                <a:srgbClr val="7BE1D5"/>
              </a:solidFill>
              <a:latin typeface="Arial" panose="020B0604020202020204" pitchFamily="34" charset="0"/>
              <a:ea typeface="Arial" panose="020B0604020202020204" pitchFamily="34" charset="0"/>
              <a:cs typeface="Arial" panose="020B0604020202020204" pitchFamily="34" charset="0"/>
            </a:endParaRPr>
          </a:p>
        </p:txBody>
      </p:sp>
      <p:grpSp>
        <p:nvGrpSpPr>
          <p:cNvPr id="6154" name="组合 53"/>
          <p:cNvGrpSpPr/>
          <p:nvPr/>
        </p:nvGrpSpPr>
        <p:grpSpPr>
          <a:xfrm>
            <a:off x="3670300" y="440690"/>
            <a:ext cx="482600" cy="204470"/>
            <a:chOff x="6797001" y="1796244"/>
            <a:chExt cx="473340" cy="189722"/>
          </a:xfrm>
        </p:grpSpPr>
        <p:sp>
          <p:nvSpPr>
            <p:cNvPr id="52" name="等腰三角形 51"/>
            <p:cNvSpPr/>
            <p:nvPr/>
          </p:nvSpPr>
          <p:spPr>
            <a:xfrm rot="5400000">
              <a:off x="7096429" y="1812054"/>
              <a:ext cx="189722" cy="158102"/>
            </a:xfrm>
            <a:prstGeom prst="triangle">
              <a:avLst/>
            </a:prstGeom>
            <a:gradFill flip="none" rotWithShape="1">
              <a:gsLst>
                <a:gs pos="0">
                  <a:srgbClr val="30C9AB">
                    <a:lumMod val="60000"/>
                    <a:lumOff val="40000"/>
                  </a:srgbClr>
                </a:gs>
                <a:gs pos="100000">
                  <a:srgbClr val="24C39F"/>
                </a:gs>
              </a:gsLst>
              <a:lin ang="2700000" scaled="1"/>
              <a:tileRect/>
            </a:gradFill>
            <a:ln w="25400" cap="flat" cmpd="sng" algn="ctr">
              <a:solidFill>
                <a:srgbClr val="59D9CA"/>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53" name="等腰三角形 52"/>
            <p:cNvSpPr/>
            <p:nvPr/>
          </p:nvSpPr>
          <p:spPr>
            <a:xfrm rot="5400000">
              <a:off x="6781191" y="1812054"/>
              <a:ext cx="189722" cy="158102"/>
            </a:xfrm>
            <a:prstGeom prst="triangle">
              <a:avLst/>
            </a:prstGeom>
            <a:gradFill flip="none" rotWithShape="1">
              <a:gsLst>
                <a:gs pos="0">
                  <a:srgbClr val="30C9AB">
                    <a:lumMod val="60000"/>
                    <a:lumOff val="40000"/>
                  </a:srgbClr>
                </a:gs>
                <a:gs pos="100000">
                  <a:srgbClr val="24C39F"/>
                </a:gs>
              </a:gsLst>
              <a:lin ang="2700000" scaled="1"/>
              <a:tileRect/>
            </a:gradFill>
            <a:ln w="25400" cap="flat" cmpd="sng" algn="ctr">
              <a:solidFill>
                <a:srgbClr val="59D9CA"/>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grpSp>
      <p:pic>
        <p:nvPicPr>
          <p:cNvPr id="6155" name="图片 18"/>
          <p:cNvPicPr>
            <a:picLocks noChangeAspect="1"/>
          </p:cNvPicPr>
          <p:nvPr/>
        </p:nvPicPr>
        <p:blipFill>
          <a:blip r:embed="rId3"/>
          <a:srcRect r="4973" b="7013"/>
          <a:stretch>
            <a:fillRect/>
          </a:stretch>
        </p:blipFill>
        <p:spPr>
          <a:xfrm>
            <a:off x="7816850" y="4222750"/>
            <a:ext cx="1327150" cy="920750"/>
          </a:xfrm>
          <a:prstGeom prst="rect">
            <a:avLst/>
          </a:prstGeom>
          <a:noFill/>
          <a:ln w="9525">
            <a:noFill/>
          </a:ln>
        </p:spPr>
      </p:pic>
      <p:sp>
        <p:nvSpPr>
          <p:cNvPr id="2" name="Text Box 1"/>
          <p:cNvSpPr txBox="1"/>
          <p:nvPr/>
        </p:nvSpPr>
        <p:spPr>
          <a:xfrm>
            <a:off x="1537335" y="1145540"/>
            <a:ext cx="7606665" cy="3784600"/>
          </a:xfrm>
          <a:prstGeom prst="rect">
            <a:avLst/>
          </a:prstGeom>
          <a:noFill/>
        </p:spPr>
        <p:txBody>
          <a:bodyPr wrap="square" rtlCol="0">
            <a:spAutoFit/>
          </a:bodyPr>
          <a:p>
            <a:r>
              <a:rPr lang="en-US" sz="2000">
                <a:solidFill>
                  <a:schemeClr val="bg1"/>
                </a:solidFill>
              </a:rPr>
              <a:t>Aim to analyse the 4 metropolitans of India ; explore the neighborhoods with relevant data and state the final findings in terms of the various venues and amenities provided at each city.</a:t>
            </a:r>
            <a:endParaRPr lang="en-US" sz="2000">
              <a:solidFill>
                <a:schemeClr val="bg1"/>
              </a:solidFill>
            </a:endParaRPr>
          </a:p>
          <a:p>
            <a:r>
              <a:rPr lang="en-US" sz="2000">
                <a:solidFill>
                  <a:schemeClr val="bg1"/>
                </a:solidFill>
              </a:rPr>
              <a:t>Contrast and compare this data retrieved for the 4 cities on the basis of different clusters formed by the neighborhoods and the services/amenities these clusters have to offer, and how they line with the interest of the stakeholders.</a:t>
            </a:r>
            <a:endParaRPr lang="en-US" sz="2000">
              <a:solidFill>
                <a:schemeClr val="bg1"/>
              </a:solidFill>
            </a:endParaRPr>
          </a:p>
          <a:p>
            <a:r>
              <a:rPr lang="en-US" sz="2000">
                <a:solidFill>
                  <a:schemeClr val="bg1"/>
                </a:solidFill>
              </a:rPr>
              <a:t>Also, compare the metropolitans on the basis of different unique amenities provided by them and the corresponding quantity.</a:t>
            </a:r>
            <a:endParaRPr lang="en-US" sz="2000">
              <a:solidFill>
                <a:schemeClr val="bg1"/>
              </a:solidFill>
            </a:endParaRPr>
          </a:p>
          <a:p>
            <a:r>
              <a:rPr lang="en-US" sz="2000">
                <a:solidFill>
                  <a:schemeClr val="bg1"/>
                </a:solidFill>
              </a:rPr>
              <a:t>Finally, identify the different regions in each metropolitan based on shared common venues to locate possible choices for potential residents.</a:t>
            </a:r>
            <a:endParaRPr lang="en-US" sz="2000">
              <a:solidFill>
                <a:schemeClr val="bg1"/>
              </a:solidFill>
            </a:endParaRP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IN" altLang="en-US"/>
              <a:t>STAKEHOLDERS</a:t>
            </a:r>
            <a:endParaRPr lang="en-IN" altLang="en-US"/>
          </a:p>
        </p:txBody>
      </p:sp>
      <p:sp>
        <p:nvSpPr>
          <p:cNvPr id="3" name="Content Placeholder 2"/>
          <p:cNvSpPr>
            <a:spLocks noGrp="1"/>
          </p:cNvSpPr>
          <p:nvPr>
            <p:ph idx="1"/>
          </p:nvPr>
        </p:nvSpPr>
        <p:spPr/>
        <p:txBody>
          <a:bodyPr/>
          <a:p>
            <a:endParaRPr lang="en-US"/>
          </a:p>
          <a:p>
            <a:r>
              <a:rPr lang="en-US"/>
              <a:t>A family\An individual is looking forward to migrating to one of the metropolitans for better opportunities and for a better quality of life. Which neighborhood would be the best suited for them, and why?</a:t>
            </a:r>
            <a:endParaRPr lang="en-US"/>
          </a:p>
          <a:p>
            <a:r>
              <a:rPr lang="en-US"/>
              <a:t>A business owner wants to expand to one of the metros. What are the best regions for them to open up a business to conceivable success?</a:t>
            </a:r>
            <a:endParaRPr lang="en-US"/>
          </a:p>
          <a:p>
            <a:r>
              <a:rPr lang="en-US"/>
              <a:t>How similar are metropolitan cities, even when they are located in far corners of the country?</a:t>
            </a:r>
            <a:endParaRPr lang="en-US"/>
          </a:p>
          <a:p>
            <a:r>
              <a:rPr lang="en-US"/>
              <a:t>What are the differences between a city and a nearby metropolitan, on the basis of amenities offered?</a:t>
            </a:r>
            <a:endParaRPr 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6" name="矩形 15"/>
          <p:cNvSpPr/>
          <p:nvPr/>
        </p:nvSpPr>
        <p:spPr>
          <a:xfrm>
            <a:off x="3321050" y="3030538"/>
            <a:ext cx="2501900" cy="1638300"/>
          </a:xfrm>
          <a:prstGeom prst="rect">
            <a:avLst/>
          </a:prstGeom>
          <a:gradFill flip="none" rotWithShape="1">
            <a:gsLst>
              <a:gs pos="0">
                <a:srgbClr val="30C9AB">
                  <a:lumMod val="60000"/>
                  <a:lumOff val="40000"/>
                </a:srgbClr>
              </a:gs>
              <a:gs pos="100000">
                <a:srgbClr val="24C39F"/>
              </a:gs>
            </a:gsLst>
            <a:lin ang="2700000" scaled="1"/>
            <a:tileRect/>
          </a:gradFill>
          <a:ln w="25400" cap="flat" cmpd="sng" algn="ctr">
            <a:solidFill>
              <a:srgbClr val="59D9CA"/>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20" name="矩形 19"/>
          <p:cNvSpPr/>
          <p:nvPr/>
        </p:nvSpPr>
        <p:spPr>
          <a:xfrm>
            <a:off x="5918200" y="1296988"/>
            <a:ext cx="2501900" cy="1638300"/>
          </a:xfrm>
          <a:prstGeom prst="rect">
            <a:avLst/>
          </a:prstGeom>
          <a:gradFill flip="none" rotWithShape="1">
            <a:gsLst>
              <a:gs pos="0">
                <a:srgbClr val="30C9AB">
                  <a:lumMod val="60000"/>
                  <a:lumOff val="40000"/>
                </a:srgbClr>
              </a:gs>
              <a:gs pos="100000">
                <a:srgbClr val="24C39F"/>
              </a:gs>
            </a:gsLst>
            <a:lin ang="2700000" scaled="1"/>
            <a:tileRect/>
          </a:gradFill>
          <a:ln w="25400" cap="flat" cmpd="sng" algn="ctr">
            <a:solidFill>
              <a:srgbClr val="59D9CA"/>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0" name="矩形 9"/>
          <p:cNvSpPr/>
          <p:nvPr/>
        </p:nvSpPr>
        <p:spPr>
          <a:xfrm>
            <a:off x="723900" y="1296988"/>
            <a:ext cx="2501900" cy="1638300"/>
          </a:xfrm>
          <a:prstGeom prst="rect">
            <a:avLst/>
          </a:prstGeom>
          <a:gradFill flip="none" rotWithShape="1">
            <a:gsLst>
              <a:gs pos="0">
                <a:srgbClr val="30C9AB">
                  <a:lumMod val="60000"/>
                  <a:lumOff val="40000"/>
                </a:srgbClr>
              </a:gs>
              <a:gs pos="100000">
                <a:srgbClr val="24C39F"/>
              </a:gs>
            </a:gsLst>
            <a:lin ang="2700000" scaled="1"/>
            <a:tileRect/>
          </a:gradFill>
          <a:ln w="25400" cap="flat" cmpd="sng" algn="ctr">
            <a:solidFill>
              <a:srgbClr val="59D9CA"/>
            </a:solidFill>
            <a:prstDash val="solid"/>
            <a:miter lim="800000"/>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3" name="矩形 12"/>
          <p:cNvSpPr/>
          <p:nvPr/>
        </p:nvSpPr>
        <p:spPr>
          <a:xfrm>
            <a:off x="3321050" y="1296988"/>
            <a:ext cx="2501900" cy="1638300"/>
          </a:xfrm>
          <a:prstGeom prst="rect">
            <a:avLst/>
          </a:prstGeom>
          <a:gradFill flip="none" rotWithShape="1">
            <a:gsLst>
              <a:gs pos="18000">
                <a:srgbClr val="7CDDB3">
                  <a:lumMod val="53000"/>
                  <a:lumOff val="47000"/>
                </a:srgbClr>
              </a:gs>
              <a:gs pos="68000">
                <a:srgbClr val="6CDBAD">
                  <a:lumMod val="73000"/>
                  <a:lumOff val="27000"/>
                </a:srgbClr>
              </a:gs>
            </a:gsLst>
            <a:lin ang="2700000" scaled="1"/>
            <a:tileRect/>
          </a:gradFill>
          <a:ln w="25400">
            <a:solidFill>
              <a:srgbClr val="9FE9D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9" name="矩形 18"/>
          <p:cNvSpPr/>
          <p:nvPr/>
        </p:nvSpPr>
        <p:spPr>
          <a:xfrm>
            <a:off x="723900" y="3030538"/>
            <a:ext cx="2501900" cy="1638300"/>
          </a:xfrm>
          <a:prstGeom prst="rect">
            <a:avLst/>
          </a:prstGeom>
          <a:gradFill flip="none" rotWithShape="1">
            <a:gsLst>
              <a:gs pos="18000">
                <a:srgbClr val="7CDDB3">
                  <a:lumMod val="53000"/>
                  <a:lumOff val="47000"/>
                </a:srgbClr>
              </a:gs>
              <a:gs pos="68000">
                <a:srgbClr val="6CDBAD">
                  <a:lumMod val="73000"/>
                  <a:lumOff val="27000"/>
                </a:srgbClr>
              </a:gs>
            </a:gsLst>
            <a:lin ang="2700000" scaled="1"/>
            <a:tileRect/>
          </a:gradFill>
          <a:ln w="25400">
            <a:solidFill>
              <a:srgbClr val="9FE9D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25" name="矩形 24"/>
          <p:cNvSpPr/>
          <p:nvPr/>
        </p:nvSpPr>
        <p:spPr>
          <a:xfrm>
            <a:off x="5918200" y="3030538"/>
            <a:ext cx="2501900" cy="1638300"/>
          </a:xfrm>
          <a:prstGeom prst="rect">
            <a:avLst/>
          </a:prstGeom>
          <a:gradFill flip="none" rotWithShape="1">
            <a:gsLst>
              <a:gs pos="18000">
                <a:srgbClr val="7CDDB3">
                  <a:lumMod val="53000"/>
                  <a:lumOff val="47000"/>
                </a:srgbClr>
              </a:gs>
              <a:gs pos="68000">
                <a:srgbClr val="6CDBAD">
                  <a:lumMod val="73000"/>
                  <a:lumOff val="27000"/>
                </a:srgbClr>
              </a:gs>
            </a:gsLst>
            <a:lin ang="2700000" scaled="1"/>
            <a:tileRect/>
          </a:gradFill>
          <a:ln w="25400">
            <a:solidFill>
              <a:srgbClr val="9FE9D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24" name="文本框 23"/>
          <p:cNvSpPr txBox="1"/>
          <p:nvPr/>
        </p:nvSpPr>
        <p:spPr>
          <a:xfrm>
            <a:off x="5162550" y="3906838"/>
            <a:ext cx="387350" cy="762000"/>
          </a:xfrm>
          <a:custGeom>
            <a:avLst/>
            <a:gdLst/>
            <a:ahLst/>
            <a:cxnLst/>
            <a:rect l="l" t="t" r="r" b="b"/>
            <a:pathLst>
              <a:path w="138182" h="271202">
                <a:moveTo>
                  <a:pt x="16003" y="0"/>
                </a:moveTo>
                <a:lnTo>
                  <a:pt x="126824" y="0"/>
                </a:lnTo>
                <a:lnTo>
                  <a:pt x="126824" y="15660"/>
                </a:lnTo>
                <a:lnTo>
                  <a:pt x="31146" y="15660"/>
                </a:lnTo>
                <a:lnTo>
                  <a:pt x="25124" y="110477"/>
                </a:lnTo>
                <a:cubicBezTo>
                  <a:pt x="37858" y="109445"/>
                  <a:pt x="46978" y="108928"/>
                  <a:pt x="52485" y="108928"/>
                </a:cubicBezTo>
                <a:cubicBezTo>
                  <a:pt x="80706" y="108928"/>
                  <a:pt x="102044" y="115840"/>
                  <a:pt x="116499" y="129664"/>
                </a:cubicBezTo>
                <a:cubicBezTo>
                  <a:pt x="130954" y="143488"/>
                  <a:pt x="138182" y="162733"/>
                  <a:pt x="138182" y="187398"/>
                </a:cubicBezTo>
                <a:cubicBezTo>
                  <a:pt x="138182" y="212293"/>
                  <a:pt x="130495" y="232484"/>
                  <a:pt x="115123" y="247971"/>
                </a:cubicBezTo>
                <a:cubicBezTo>
                  <a:pt x="99750" y="263459"/>
                  <a:pt x="77838" y="271202"/>
                  <a:pt x="49387" y="271202"/>
                </a:cubicBezTo>
                <a:cubicBezTo>
                  <a:pt x="30688" y="271202"/>
                  <a:pt x="14225" y="267875"/>
                  <a:pt x="0" y="261222"/>
                </a:cubicBezTo>
                <a:lnTo>
                  <a:pt x="0" y="241432"/>
                </a:lnTo>
                <a:cubicBezTo>
                  <a:pt x="17093" y="250839"/>
                  <a:pt x="34072" y="255543"/>
                  <a:pt x="50936" y="255543"/>
                </a:cubicBezTo>
                <a:cubicBezTo>
                  <a:pt x="72733" y="255543"/>
                  <a:pt x="89769" y="249549"/>
                  <a:pt x="102044" y="237560"/>
                </a:cubicBezTo>
                <a:cubicBezTo>
                  <a:pt x="114320" y="225572"/>
                  <a:pt x="120457" y="209597"/>
                  <a:pt x="120457" y="189635"/>
                </a:cubicBezTo>
                <a:cubicBezTo>
                  <a:pt x="120457" y="146270"/>
                  <a:pt x="95735" y="124588"/>
                  <a:pt x="46290" y="124588"/>
                </a:cubicBezTo>
                <a:cubicBezTo>
                  <a:pt x="35162" y="124588"/>
                  <a:pt x="22370" y="125334"/>
                  <a:pt x="7915" y="126825"/>
                </a:cubicBezTo>
                <a:close/>
              </a:path>
            </a:pathLst>
          </a:custGeom>
          <a:solidFill>
            <a:srgbClr val="1E867A"/>
          </a:soli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pPr marR="0" defTabSz="685800" eaLnBrk="1" fontAlgn="auto" hangingPunct="1">
              <a:spcBef>
                <a:spcPts val="0"/>
              </a:spcBef>
              <a:spcAft>
                <a:spcPts val="0"/>
              </a:spcAft>
              <a:buClrTx/>
              <a:buSzTx/>
              <a:buFontTx/>
              <a:defRPr/>
            </a:pPr>
            <a:endParaRPr kumimoji="0" lang="zh-CN" altLang="en-US" sz="2100"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61" name="文本框 60"/>
          <p:cNvSpPr txBox="1"/>
          <p:nvPr/>
        </p:nvSpPr>
        <p:spPr>
          <a:xfrm>
            <a:off x="6129338" y="2173288"/>
            <a:ext cx="396875" cy="762000"/>
          </a:xfrm>
          <a:custGeom>
            <a:avLst/>
            <a:gdLst/>
            <a:ahLst/>
            <a:cxnLst/>
            <a:rect l="l" t="t" r="r" b="b"/>
            <a:pathLst>
              <a:path w="143861" h="275676">
                <a:moveTo>
                  <a:pt x="65908" y="0"/>
                </a:moveTo>
                <a:cubicBezTo>
                  <a:pt x="86902" y="0"/>
                  <a:pt x="103565" y="5707"/>
                  <a:pt x="115898" y="17122"/>
                </a:cubicBezTo>
                <a:cubicBezTo>
                  <a:pt x="128231" y="28537"/>
                  <a:pt x="134397" y="43652"/>
                  <a:pt x="134397" y="62466"/>
                </a:cubicBezTo>
                <a:cubicBezTo>
                  <a:pt x="134397" y="98603"/>
                  <a:pt x="117131" y="121548"/>
                  <a:pt x="82600" y="131299"/>
                </a:cubicBezTo>
                <a:lnTo>
                  <a:pt x="82600" y="131987"/>
                </a:lnTo>
                <a:cubicBezTo>
                  <a:pt x="101185" y="133823"/>
                  <a:pt x="116041" y="140735"/>
                  <a:pt x="127169" y="152723"/>
                </a:cubicBezTo>
                <a:cubicBezTo>
                  <a:pt x="138297" y="164712"/>
                  <a:pt x="143861" y="179826"/>
                  <a:pt x="143861" y="198067"/>
                </a:cubicBezTo>
                <a:cubicBezTo>
                  <a:pt x="143861" y="221356"/>
                  <a:pt x="135802" y="240113"/>
                  <a:pt x="119684" y="254338"/>
                </a:cubicBezTo>
                <a:cubicBezTo>
                  <a:pt x="103565" y="268564"/>
                  <a:pt x="82715" y="275676"/>
                  <a:pt x="57132" y="275676"/>
                </a:cubicBezTo>
                <a:cubicBezTo>
                  <a:pt x="37285" y="275676"/>
                  <a:pt x="18241" y="270973"/>
                  <a:pt x="0" y="261566"/>
                </a:cubicBezTo>
                <a:lnTo>
                  <a:pt x="0" y="242120"/>
                </a:lnTo>
                <a:cubicBezTo>
                  <a:pt x="20306" y="254051"/>
                  <a:pt x="39465" y="260017"/>
                  <a:pt x="57476" y="260017"/>
                </a:cubicBezTo>
                <a:cubicBezTo>
                  <a:pt x="78929" y="260017"/>
                  <a:pt x="95707" y="254539"/>
                  <a:pt x="107810" y="243583"/>
                </a:cubicBezTo>
                <a:cubicBezTo>
                  <a:pt x="119913" y="232627"/>
                  <a:pt x="125965" y="218315"/>
                  <a:pt x="125965" y="200648"/>
                </a:cubicBezTo>
                <a:cubicBezTo>
                  <a:pt x="125965" y="180916"/>
                  <a:pt x="118996" y="165974"/>
                  <a:pt x="105057" y="155821"/>
                </a:cubicBezTo>
                <a:cubicBezTo>
                  <a:pt x="91118" y="145668"/>
                  <a:pt x="71300" y="140592"/>
                  <a:pt x="45602" y="140592"/>
                </a:cubicBezTo>
                <a:lnTo>
                  <a:pt x="25125" y="140592"/>
                </a:lnTo>
                <a:lnTo>
                  <a:pt x="25125" y="124932"/>
                </a:lnTo>
                <a:lnTo>
                  <a:pt x="43365" y="124932"/>
                </a:lnTo>
                <a:cubicBezTo>
                  <a:pt x="67113" y="124932"/>
                  <a:pt x="85210" y="119884"/>
                  <a:pt x="97657" y="109789"/>
                </a:cubicBezTo>
                <a:cubicBezTo>
                  <a:pt x="110105" y="99693"/>
                  <a:pt x="116328" y="85410"/>
                  <a:pt x="116328" y="66940"/>
                </a:cubicBezTo>
                <a:cubicBezTo>
                  <a:pt x="116328" y="50994"/>
                  <a:pt x="111825" y="38461"/>
                  <a:pt x="102820" y="29340"/>
                </a:cubicBezTo>
                <a:cubicBezTo>
                  <a:pt x="93814" y="20220"/>
                  <a:pt x="80592" y="15660"/>
                  <a:pt x="63155" y="15660"/>
                </a:cubicBezTo>
                <a:cubicBezTo>
                  <a:pt x="46520" y="15660"/>
                  <a:pt x="29025" y="21510"/>
                  <a:pt x="10670" y="33212"/>
                </a:cubicBezTo>
                <a:lnTo>
                  <a:pt x="10670" y="14971"/>
                </a:lnTo>
                <a:cubicBezTo>
                  <a:pt x="30746" y="4990"/>
                  <a:pt x="49159" y="0"/>
                  <a:pt x="65908" y="0"/>
                </a:cubicBezTo>
                <a:close/>
              </a:path>
            </a:pathLst>
          </a:custGeom>
          <a:solidFill>
            <a:srgbClr val="1E867A"/>
          </a:soli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pPr marR="0" defTabSz="685800" eaLnBrk="1" fontAlgn="auto" hangingPunct="1">
              <a:spcBef>
                <a:spcPts val="0"/>
              </a:spcBef>
              <a:spcAft>
                <a:spcPts val="0"/>
              </a:spcAft>
              <a:buClrTx/>
              <a:buSzTx/>
              <a:buFontTx/>
              <a:defRPr/>
            </a:pPr>
            <a:endParaRPr kumimoji="0" lang="zh-CN" altLang="en-US" sz="2100"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11274" name="标题 1"/>
          <p:cNvSpPr>
            <a:spLocks noGrp="1"/>
          </p:cNvSpPr>
          <p:nvPr>
            <p:ph type="title"/>
          </p:nvPr>
        </p:nvSpPr>
        <p:spPr/>
        <p:txBody>
          <a:bodyPr vert="horz" wrap="square" lIns="91440" tIns="45720" rIns="91440" bIns="45720" anchor="ctr"/>
          <a:p>
            <a:pPr>
              <a:buNone/>
            </a:pPr>
            <a:r>
              <a:rPr lang="en-IN" altLang="zh-CN" dirty="0"/>
              <a:t>CONTENT</a:t>
            </a:r>
            <a:endParaRPr lang="en-IN" altLang="zh-CN" dirty="0"/>
          </a:p>
        </p:txBody>
      </p:sp>
      <p:sp>
        <p:nvSpPr>
          <p:cNvPr id="60" name="文本框 59"/>
          <p:cNvSpPr txBox="1"/>
          <p:nvPr/>
        </p:nvSpPr>
        <p:spPr>
          <a:xfrm>
            <a:off x="3490913" y="2185988"/>
            <a:ext cx="417513" cy="749300"/>
          </a:xfrm>
          <a:custGeom>
            <a:avLst/>
            <a:gdLst/>
            <a:ahLst/>
            <a:cxnLst/>
            <a:rect l="l" t="t" r="r" b="b"/>
            <a:pathLst>
              <a:path w="150916" h="271030">
                <a:moveTo>
                  <a:pt x="80018" y="0"/>
                </a:moveTo>
                <a:cubicBezTo>
                  <a:pt x="90687" y="0"/>
                  <a:pt x="100353" y="1635"/>
                  <a:pt x="109014" y="4904"/>
                </a:cubicBezTo>
                <a:cubicBezTo>
                  <a:pt x="117676" y="8174"/>
                  <a:pt x="125075" y="12763"/>
                  <a:pt x="131213" y="18671"/>
                </a:cubicBezTo>
                <a:cubicBezTo>
                  <a:pt x="137350" y="24579"/>
                  <a:pt x="142083" y="31749"/>
                  <a:pt x="145410" y="40181"/>
                </a:cubicBezTo>
                <a:cubicBezTo>
                  <a:pt x="148736" y="48613"/>
                  <a:pt x="150400" y="58049"/>
                  <a:pt x="150400" y="68489"/>
                </a:cubicBezTo>
                <a:cubicBezTo>
                  <a:pt x="150400" y="80764"/>
                  <a:pt x="148650" y="91634"/>
                  <a:pt x="145151" y="101099"/>
                </a:cubicBezTo>
                <a:cubicBezTo>
                  <a:pt x="141652" y="110563"/>
                  <a:pt x="136863" y="119167"/>
                  <a:pt x="130783" y="126911"/>
                </a:cubicBezTo>
                <a:cubicBezTo>
                  <a:pt x="124702" y="134655"/>
                  <a:pt x="117618" y="141767"/>
                  <a:pt x="109530" y="148249"/>
                </a:cubicBezTo>
                <a:cubicBezTo>
                  <a:pt x="101442" y="154731"/>
                  <a:pt x="92867" y="161241"/>
                  <a:pt x="83804" y="167781"/>
                </a:cubicBezTo>
                <a:cubicBezTo>
                  <a:pt x="71758" y="176270"/>
                  <a:pt x="61577" y="183842"/>
                  <a:pt x="53259" y="190495"/>
                </a:cubicBezTo>
                <a:cubicBezTo>
                  <a:pt x="44942" y="197149"/>
                  <a:pt x="38202" y="203631"/>
                  <a:pt x="33040" y="209941"/>
                </a:cubicBezTo>
                <a:cubicBezTo>
                  <a:pt x="27877" y="216250"/>
                  <a:pt x="24149" y="222732"/>
                  <a:pt x="21854" y="229386"/>
                </a:cubicBezTo>
                <a:cubicBezTo>
                  <a:pt x="19560" y="236040"/>
                  <a:pt x="18413" y="243784"/>
                  <a:pt x="18413" y="252617"/>
                </a:cubicBezTo>
                <a:lnTo>
                  <a:pt x="18413" y="255371"/>
                </a:lnTo>
                <a:lnTo>
                  <a:pt x="150916" y="255371"/>
                </a:lnTo>
                <a:lnTo>
                  <a:pt x="150916" y="271030"/>
                </a:lnTo>
                <a:lnTo>
                  <a:pt x="0" y="271030"/>
                </a:lnTo>
                <a:lnTo>
                  <a:pt x="0" y="258640"/>
                </a:lnTo>
                <a:cubicBezTo>
                  <a:pt x="0" y="250265"/>
                  <a:pt x="659" y="242780"/>
                  <a:pt x="1979" y="236183"/>
                </a:cubicBezTo>
                <a:cubicBezTo>
                  <a:pt x="3298" y="229587"/>
                  <a:pt x="5363" y="223507"/>
                  <a:pt x="8174" y="217943"/>
                </a:cubicBezTo>
                <a:cubicBezTo>
                  <a:pt x="10984" y="212379"/>
                  <a:pt x="14455" y="207130"/>
                  <a:pt x="18585" y="202197"/>
                </a:cubicBezTo>
                <a:cubicBezTo>
                  <a:pt x="22715" y="197264"/>
                  <a:pt x="27562" y="192360"/>
                  <a:pt x="33126" y="187484"/>
                </a:cubicBezTo>
                <a:cubicBezTo>
                  <a:pt x="38690" y="182608"/>
                  <a:pt x="44971" y="177589"/>
                  <a:pt x="51969" y="172427"/>
                </a:cubicBezTo>
                <a:cubicBezTo>
                  <a:pt x="58967" y="167264"/>
                  <a:pt x="66596" y="161643"/>
                  <a:pt x="74856" y="155563"/>
                </a:cubicBezTo>
                <a:cubicBezTo>
                  <a:pt x="82886" y="149827"/>
                  <a:pt x="90401" y="144091"/>
                  <a:pt x="97399" y="138354"/>
                </a:cubicBezTo>
                <a:cubicBezTo>
                  <a:pt x="104397" y="132618"/>
                  <a:pt x="110505" y="126481"/>
                  <a:pt x="115725" y="119942"/>
                </a:cubicBezTo>
                <a:cubicBezTo>
                  <a:pt x="120945" y="113402"/>
                  <a:pt x="125075" y="106204"/>
                  <a:pt x="128115" y="98345"/>
                </a:cubicBezTo>
                <a:cubicBezTo>
                  <a:pt x="131155" y="90487"/>
                  <a:pt x="132675" y="81452"/>
                  <a:pt x="132675" y="71242"/>
                </a:cubicBezTo>
                <a:cubicBezTo>
                  <a:pt x="132675" y="53690"/>
                  <a:pt x="127800" y="40038"/>
                  <a:pt x="118048" y="30287"/>
                </a:cubicBezTo>
                <a:cubicBezTo>
                  <a:pt x="108297" y="20535"/>
                  <a:pt x="94645" y="15660"/>
                  <a:pt x="77093" y="15660"/>
                </a:cubicBezTo>
                <a:cubicBezTo>
                  <a:pt x="65162" y="15660"/>
                  <a:pt x="53689" y="18270"/>
                  <a:pt x="42676" y="23489"/>
                </a:cubicBezTo>
                <a:cubicBezTo>
                  <a:pt x="31663" y="28709"/>
                  <a:pt x="20879" y="35965"/>
                  <a:pt x="10325" y="45258"/>
                </a:cubicBezTo>
                <a:lnTo>
                  <a:pt x="10325" y="25124"/>
                </a:lnTo>
                <a:cubicBezTo>
                  <a:pt x="20535" y="17323"/>
                  <a:pt x="31519" y="11185"/>
                  <a:pt x="43278" y="6711"/>
                </a:cubicBezTo>
                <a:cubicBezTo>
                  <a:pt x="55037" y="2237"/>
                  <a:pt x="67284" y="0"/>
                  <a:pt x="80018" y="0"/>
                </a:cubicBezTo>
                <a:close/>
              </a:path>
            </a:pathLst>
          </a:custGeom>
          <a:solidFill>
            <a:srgbClr val="1E867A"/>
          </a:soli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pPr marR="0" defTabSz="685800" eaLnBrk="1" fontAlgn="auto" hangingPunct="1">
              <a:spcBef>
                <a:spcPts val="0"/>
              </a:spcBef>
              <a:spcAft>
                <a:spcPts val="0"/>
              </a:spcAft>
              <a:buClrTx/>
              <a:buSzTx/>
              <a:buFontTx/>
              <a:defRPr/>
            </a:pPr>
            <a:endParaRPr kumimoji="0" lang="zh-CN" altLang="en-US" sz="2100"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2" name="文本框 21"/>
          <p:cNvSpPr txBox="1">
            <a:spLocks noChangeAspect="1"/>
          </p:cNvSpPr>
          <p:nvPr/>
        </p:nvSpPr>
        <p:spPr>
          <a:xfrm>
            <a:off x="879475" y="2173288"/>
            <a:ext cx="230188" cy="762000"/>
          </a:xfrm>
          <a:custGeom>
            <a:avLst/>
            <a:gdLst/>
            <a:ahLst/>
            <a:cxnLst/>
            <a:rect l="l" t="t" r="r" b="b"/>
            <a:pathLst>
              <a:path w="82255" h="272407">
                <a:moveTo>
                  <a:pt x="76404" y="0"/>
                </a:moveTo>
                <a:lnTo>
                  <a:pt x="82255" y="0"/>
                </a:lnTo>
                <a:lnTo>
                  <a:pt x="82255" y="272407"/>
                </a:lnTo>
                <a:lnTo>
                  <a:pt x="65219" y="272407"/>
                </a:lnTo>
                <a:lnTo>
                  <a:pt x="65219" y="26845"/>
                </a:lnTo>
                <a:cubicBezTo>
                  <a:pt x="56615" y="35105"/>
                  <a:pt x="46835" y="42189"/>
                  <a:pt x="35879" y="48097"/>
                </a:cubicBezTo>
                <a:cubicBezTo>
                  <a:pt x="24923" y="54006"/>
                  <a:pt x="12963" y="59254"/>
                  <a:pt x="0" y="63843"/>
                </a:cubicBezTo>
                <a:lnTo>
                  <a:pt x="0" y="48356"/>
                </a:lnTo>
                <a:cubicBezTo>
                  <a:pt x="7801" y="45717"/>
                  <a:pt x="15028" y="42763"/>
                  <a:pt x="21682" y="39493"/>
                </a:cubicBezTo>
                <a:cubicBezTo>
                  <a:pt x="28336" y="36224"/>
                  <a:pt x="34732" y="32581"/>
                  <a:pt x="40869" y="28566"/>
                </a:cubicBezTo>
                <a:cubicBezTo>
                  <a:pt x="47007" y="24551"/>
                  <a:pt x="52972" y="20163"/>
                  <a:pt x="58766" y="15402"/>
                </a:cubicBezTo>
                <a:cubicBezTo>
                  <a:pt x="64559" y="10641"/>
                  <a:pt x="70439" y="5507"/>
                  <a:pt x="76404" y="0"/>
                </a:cubicBezTo>
                <a:close/>
              </a:path>
            </a:pathLst>
          </a:custGeom>
          <a:solidFill>
            <a:srgbClr val="1E867A"/>
          </a:soli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pPr marR="0" defTabSz="685800" eaLnBrk="1" fontAlgn="auto" hangingPunct="1">
              <a:spcBef>
                <a:spcPts val="0"/>
              </a:spcBef>
              <a:spcAft>
                <a:spcPts val="0"/>
              </a:spcAft>
              <a:buClrTx/>
              <a:buSzTx/>
              <a:buFontTx/>
              <a:defRPr/>
            </a:pPr>
            <a:endParaRPr kumimoji="0" lang="zh-CN" altLang="en-US" sz="2100"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3" name="文本框 22"/>
          <p:cNvSpPr txBox="1">
            <a:spLocks noChangeAspect="1"/>
          </p:cNvSpPr>
          <p:nvPr/>
        </p:nvSpPr>
        <p:spPr>
          <a:xfrm>
            <a:off x="2595563" y="3919538"/>
            <a:ext cx="522288" cy="749300"/>
          </a:xfrm>
          <a:custGeom>
            <a:avLst/>
            <a:gdLst/>
            <a:ahLst/>
            <a:cxnLst/>
            <a:rect l="l" t="t" r="r" b="b"/>
            <a:pathLst>
              <a:path w="185849" h="266556">
                <a:moveTo>
                  <a:pt x="127169" y="30459"/>
                </a:moveTo>
                <a:cubicBezTo>
                  <a:pt x="118106" y="46061"/>
                  <a:pt x="108698" y="61176"/>
                  <a:pt x="98947" y="75803"/>
                </a:cubicBezTo>
                <a:cubicBezTo>
                  <a:pt x="89196" y="90430"/>
                  <a:pt x="79588" y="104225"/>
                  <a:pt x="70123" y="117188"/>
                </a:cubicBezTo>
                <a:cubicBezTo>
                  <a:pt x="60659" y="130152"/>
                  <a:pt x="51596" y="142083"/>
                  <a:pt x="42934" y="152982"/>
                </a:cubicBezTo>
                <a:cubicBezTo>
                  <a:pt x="34273" y="163880"/>
                  <a:pt x="26500" y="173345"/>
                  <a:pt x="19617" y="181375"/>
                </a:cubicBezTo>
                <a:lnTo>
                  <a:pt x="127169" y="181375"/>
                </a:lnTo>
                <a:close/>
                <a:moveTo>
                  <a:pt x="125964" y="0"/>
                </a:moveTo>
                <a:lnTo>
                  <a:pt x="144205" y="0"/>
                </a:lnTo>
                <a:lnTo>
                  <a:pt x="144205" y="181375"/>
                </a:lnTo>
                <a:lnTo>
                  <a:pt x="185849" y="181375"/>
                </a:lnTo>
                <a:lnTo>
                  <a:pt x="185849" y="196863"/>
                </a:lnTo>
                <a:lnTo>
                  <a:pt x="144205" y="196863"/>
                </a:lnTo>
                <a:lnTo>
                  <a:pt x="144205" y="266556"/>
                </a:lnTo>
                <a:lnTo>
                  <a:pt x="127169" y="266556"/>
                </a:lnTo>
                <a:lnTo>
                  <a:pt x="127169" y="196863"/>
                </a:lnTo>
                <a:lnTo>
                  <a:pt x="0" y="196863"/>
                </a:lnTo>
                <a:lnTo>
                  <a:pt x="0" y="180171"/>
                </a:lnTo>
                <a:cubicBezTo>
                  <a:pt x="11931" y="166633"/>
                  <a:pt x="24034" y="152093"/>
                  <a:pt x="36309" y="136548"/>
                </a:cubicBezTo>
                <a:cubicBezTo>
                  <a:pt x="48584" y="121003"/>
                  <a:pt x="60315" y="105315"/>
                  <a:pt x="71500" y="89483"/>
                </a:cubicBezTo>
                <a:cubicBezTo>
                  <a:pt x="82685" y="73652"/>
                  <a:pt x="92982" y="58049"/>
                  <a:pt x="102389" y="42677"/>
                </a:cubicBezTo>
                <a:cubicBezTo>
                  <a:pt x="111796" y="27304"/>
                  <a:pt x="119654" y="13079"/>
                  <a:pt x="125964" y="0"/>
                </a:cubicBezTo>
                <a:close/>
              </a:path>
            </a:pathLst>
          </a:custGeom>
          <a:solidFill>
            <a:srgbClr val="1E867A"/>
          </a:soli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pPr marR="0" defTabSz="685800" eaLnBrk="1" fontAlgn="auto" hangingPunct="1">
              <a:spcBef>
                <a:spcPts val="0"/>
              </a:spcBef>
              <a:spcAft>
                <a:spcPts val="0"/>
              </a:spcAft>
              <a:buClrTx/>
              <a:buSzTx/>
              <a:buFontTx/>
              <a:defRPr/>
            </a:pPr>
            <a:endParaRPr kumimoji="0" lang="zh-CN" altLang="en-US" sz="2100"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26" name="文本框 25"/>
          <p:cNvSpPr txBox="1"/>
          <p:nvPr/>
        </p:nvSpPr>
        <p:spPr>
          <a:xfrm>
            <a:off x="7769225" y="3910013"/>
            <a:ext cx="433388" cy="758825"/>
          </a:xfrm>
          <a:custGeom>
            <a:avLst/>
            <a:gdLst/>
            <a:ahLst/>
            <a:cxnLst/>
            <a:rect l="l" t="t" r="r" b="b"/>
            <a:pathLst>
              <a:path w="157628" h="275676">
                <a:moveTo>
                  <a:pt x="81051" y="119942"/>
                </a:moveTo>
                <a:cubicBezTo>
                  <a:pt x="72218" y="119942"/>
                  <a:pt x="64044" y="121777"/>
                  <a:pt x="56529" y="125448"/>
                </a:cubicBezTo>
                <a:cubicBezTo>
                  <a:pt x="49015" y="129119"/>
                  <a:pt x="42533" y="133938"/>
                  <a:pt x="37084" y="139903"/>
                </a:cubicBezTo>
                <a:cubicBezTo>
                  <a:pt x="31635" y="145869"/>
                  <a:pt x="27361" y="152695"/>
                  <a:pt x="24264" y="160381"/>
                </a:cubicBezTo>
                <a:cubicBezTo>
                  <a:pt x="21166" y="168067"/>
                  <a:pt x="19618" y="175868"/>
                  <a:pt x="19618" y="183784"/>
                </a:cubicBezTo>
                <a:cubicBezTo>
                  <a:pt x="19618" y="193994"/>
                  <a:pt x="21052" y="203717"/>
                  <a:pt x="23920" y="212952"/>
                </a:cubicBezTo>
                <a:cubicBezTo>
                  <a:pt x="26788" y="222187"/>
                  <a:pt x="30832" y="230275"/>
                  <a:pt x="36052" y="237216"/>
                </a:cubicBezTo>
                <a:cubicBezTo>
                  <a:pt x="41271" y="244157"/>
                  <a:pt x="47552" y="249692"/>
                  <a:pt x="54895" y="253822"/>
                </a:cubicBezTo>
                <a:cubicBezTo>
                  <a:pt x="62237" y="257952"/>
                  <a:pt x="70439" y="260017"/>
                  <a:pt x="79502" y="260017"/>
                </a:cubicBezTo>
                <a:cubicBezTo>
                  <a:pt x="88106" y="260017"/>
                  <a:pt x="96080" y="258267"/>
                  <a:pt x="103422" y="254768"/>
                </a:cubicBezTo>
                <a:cubicBezTo>
                  <a:pt x="110764" y="251269"/>
                  <a:pt x="117102" y="246394"/>
                  <a:pt x="122437" y="240141"/>
                </a:cubicBezTo>
                <a:cubicBezTo>
                  <a:pt x="127771" y="233889"/>
                  <a:pt x="131959" y="226489"/>
                  <a:pt x="134999" y="217943"/>
                </a:cubicBezTo>
                <a:cubicBezTo>
                  <a:pt x="138039" y="209396"/>
                  <a:pt x="139559" y="200075"/>
                  <a:pt x="139559" y="189979"/>
                </a:cubicBezTo>
                <a:cubicBezTo>
                  <a:pt x="139559" y="179540"/>
                  <a:pt x="138211" y="170018"/>
                  <a:pt x="135515" y="161414"/>
                </a:cubicBezTo>
                <a:cubicBezTo>
                  <a:pt x="132819" y="152809"/>
                  <a:pt x="128947" y="145439"/>
                  <a:pt x="123900" y="139301"/>
                </a:cubicBezTo>
                <a:cubicBezTo>
                  <a:pt x="118852" y="133163"/>
                  <a:pt x="112714" y="128402"/>
                  <a:pt x="105487" y="125018"/>
                </a:cubicBezTo>
                <a:cubicBezTo>
                  <a:pt x="98259" y="121634"/>
                  <a:pt x="90114" y="119942"/>
                  <a:pt x="81051" y="119942"/>
                </a:cubicBezTo>
                <a:close/>
                <a:moveTo>
                  <a:pt x="103422" y="0"/>
                </a:moveTo>
                <a:cubicBezTo>
                  <a:pt x="118106" y="0"/>
                  <a:pt x="131070" y="2180"/>
                  <a:pt x="142312" y="6539"/>
                </a:cubicBezTo>
                <a:lnTo>
                  <a:pt x="142312" y="24780"/>
                </a:lnTo>
                <a:cubicBezTo>
                  <a:pt x="129693" y="18700"/>
                  <a:pt x="116615" y="15660"/>
                  <a:pt x="103078" y="15660"/>
                </a:cubicBezTo>
                <a:cubicBezTo>
                  <a:pt x="89885" y="15660"/>
                  <a:pt x="78011" y="18901"/>
                  <a:pt x="67457" y="25382"/>
                </a:cubicBezTo>
                <a:cubicBezTo>
                  <a:pt x="56902" y="31864"/>
                  <a:pt x="47897" y="41013"/>
                  <a:pt x="40440" y="52829"/>
                </a:cubicBezTo>
                <a:cubicBezTo>
                  <a:pt x="32983" y="64646"/>
                  <a:pt x="27275" y="78699"/>
                  <a:pt x="23317" y="94990"/>
                </a:cubicBezTo>
                <a:cubicBezTo>
                  <a:pt x="19360" y="111280"/>
                  <a:pt x="17381" y="129234"/>
                  <a:pt x="17381" y="148851"/>
                </a:cubicBezTo>
                <a:lnTo>
                  <a:pt x="18241" y="148851"/>
                </a:lnTo>
                <a:cubicBezTo>
                  <a:pt x="31205" y="119139"/>
                  <a:pt x="53403" y="104282"/>
                  <a:pt x="84837" y="104282"/>
                </a:cubicBezTo>
                <a:cubicBezTo>
                  <a:pt x="95735" y="104282"/>
                  <a:pt x="105659" y="106404"/>
                  <a:pt x="114607" y="110649"/>
                </a:cubicBezTo>
                <a:cubicBezTo>
                  <a:pt x="123555" y="114894"/>
                  <a:pt x="131213" y="120716"/>
                  <a:pt x="137580" y="128116"/>
                </a:cubicBezTo>
                <a:cubicBezTo>
                  <a:pt x="143947" y="135515"/>
                  <a:pt x="148880" y="144205"/>
                  <a:pt x="152379" y="154186"/>
                </a:cubicBezTo>
                <a:cubicBezTo>
                  <a:pt x="155878" y="164167"/>
                  <a:pt x="157628" y="174951"/>
                  <a:pt x="157628" y="186538"/>
                </a:cubicBezTo>
                <a:cubicBezTo>
                  <a:pt x="157628" y="199386"/>
                  <a:pt x="155678" y="211260"/>
                  <a:pt x="151777" y="222159"/>
                </a:cubicBezTo>
                <a:cubicBezTo>
                  <a:pt x="147876" y="233057"/>
                  <a:pt x="142399" y="242464"/>
                  <a:pt x="135343" y="250380"/>
                </a:cubicBezTo>
                <a:cubicBezTo>
                  <a:pt x="128288" y="258296"/>
                  <a:pt x="119884" y="264491"/>
                  <a:pt x="110133" y="268965"/>
                </a:cubicBezTo>
                <a:cubicBezTo>
                  <a:pt x="100382" y="273439"/>
                  <a:pt x="89655" y="275676"/>
                  <a:pt x="77954" y="275676"/>
                </a:cubicBezTo>
                <a:cubicBezTo>
                  <a:pt x="65793" y="275676"/>
                  <a:pt x="54866" y="273038"/>
                  <a:pt x="45172" y="267761"/>
                </a:cubicBezTo>
                <a:cubicBezTo>
                  <a:pt x="35478" y="262483"/>
                  <a:pt x="27275" y="254740"/>
                  <a:pt x="20564" y="244529"/>
                </a:cubicBezTo>
                <a:cubicBezTo>
                  <a:pt x="13853" y="234319"/>
                  <a:pt x="8748" y="221614"/>
                  <a:pt x="5249" y="206413"/>
                </a:cubicBezTo>
                <a:cubicBezTo>
                  <a:pt x="1750" y="191212"/>
                  <a:pt x="0" y="173803"/>
                  <a:pt x="0" y="154186"/>
                </a:cubicBezTo>
                <a:cubicBezTo>
                  <a:pt x="0" y="130898"/>
                  <a:pt x="2295" y="109760"/>
                  <a:pt x="6884" y="90774"/>
                </a:cubicBezTo>
                <a:cubicBezTo>
                  <a:pt x="11472" y="71787"/>
                  <a:pt x="18184" y="55583"/>
                  <a:pt x="27017" y="42160"/>
                </a:cubicBezTo>
                <a:cubicBezTo>
                  <a:pt x="35851" y="28738"/>
                  <a:pt x="46692" y="18356"/>
                  <a:pt x="59541" y="11013"/>
                </a:cubicBezTo>
                <a:cubicBezTo>
                  <a:pt x="72390" y="3671"/>
                  <a:pt x="87017" y="0"/>
                  <a:pt x="103422" y="0"/>
                </a:cubicBezTo>
                <a:close/>
              </a:path>
            </a:pathLst>
          </a:custGeom>
          <a:solidFill>
            <a:srgbClr val="1E867A"/>
          </a:solidFill>
          <a:ln>
            <a:noFill/>
          </a:ln>
          <a:effectLst/>
        </p:spPr>
        <p:txBody>
          <a:bodyPr rot="0" spcFirstLastPara="0" vertOverflow="overflow" horzOverflow="overflow" vert="horz" wrap="square" lIns="68580" tIns="34290" rIns="68580" bIns="34290" numCol="1" spcCol="0" rtlCol="0" fromWordArt="0" anchor="t" anchorCtr="0" forceAA="0" compatLnSpc="1">
            <a:noAutofit/>
          </a:bodyPr>
          <a:lstStyle/>
          <a:p>
            <a:pPr marR="0" defTabSz="685800" eaLnBrk="1" fontAlgn="auto" hangingPunct="1">
              <a:spcBef>
                <a:spcPts val="0"/>
              </a:spcBef>
              <a:spcAft>
                <a:spcPts val="0"/>
              </a:spcAft>
              <a:buClrTx/>
              <a:buSzTx/>
              <a:buFontTx/>
              <a:defRPr/>
            </a:pPr>
            <a:endParaRPr kumimoji="0" lang="zh-CN" altLang="en-US" sz="2100" kern="1200" cap="none" spc="0" normalizeH="0" baseline="0" noProof="0" dirty="0">
              <a:solidFill>
                <a:schemeClr val="bg1"/>
              </a:solidFill>
              <a:latin typeface="Arial" panose="020B0604020202020204" pitchFamily="34" charset="0"/>
              <a:ea typeface="Arial" panose="020B0604020202020204" pitchFamily="34" charset="0"/>
              <a:cs typeface="Arial" panose="020B0604020202020204" pitchFamily="34" charset="0"/>
            </a:endParaRPr>
          </a:p>
        </p:txBody>
      </p:sp>
      <p:sp>
        <p:nvSpPr>
          <p:cNvPr id="11280" name="文本框 16"/>
          <p:cNvSpPr txBox="1"/>
          <p:nvPr/>
        </p:nvSpPr>
        <p:spPr>
          <a:xfrm>
            <a:off x="3616325" y="3317875"/>
            <a:ext cx="1219835" cy="423545"/>
          </a:xfrm>
          <a:prstGeom prst="rect">
            <a:avLst/>
          </a:prstGeom>
          <a:noFill/>
          <a:ln w="9525">
            <a:noFill/>
          </a:ln>
        </p:spPr>
        <p:txBody>
          <a:bodyPr wrap="none">
            <a:spAutoFit/>
          </a:bodyPr>
          <a:p>
            <a:pPr eaLnBrk="1" hangingPunct="1">
              <a:lnSpc>
                <a:spcPct val="120000"/>
              </a:lnSpc>
              <a:buFont typeface="Arial" panose="020B0604020202020204" pitchFamily="34" charset="0"/>
            </a:pPr>
            <a:r>
              <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rPr>
              <a:t>RESULTS</a:t>
            </a:r>
            <a:endPar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endParaRPr>
          </a:p>
        </p:txBody>
      </p:sp>
      <p:sp>
        <p:nvSpPr>
          <p:cNvPr id="11281" name="文本框 13"/>
          <p:cNvSpPr txBox="1"/>
          <p:nvPr/>
        </p:nvSpPr>
        <p:spPr>
          <a:xfrm>
            <a:off x="3909060" y="1551940"/>
            <a:ext cx="1640840" cy="755650"/>
          </a:xfrm>
          <a:prstGeom prst="rect">
            <a:avLst/>
          </a:prstGeom>
          <a:noFill/>
          <a:ln w="9525">
            <a:noFill/>
          </a:ln>
        </p:spPr>
        <p:txBody>
          <a:bodyPr wrap="square">
            <a:spAutoFit/>
          </a:bodyPr>
          <a:p>
            <a:pPr eaLnBrk="1" hangingPunct="1">
              <a:lnSpc>
                <a:spcPct val="120000"/>
              </a:lnSpc>
              <a:buFont typeface="Arial" panose="020B0604020202020204" pitchFamily="34" charset="0"/>
            </a:pPr>
            <a:r>
              <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rPr>
              <a:t>PROBLEM STATEMENT</a:t>
            </a:r>
            <a:endPar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endParaRPr>
          </a:p>
        </p:txBody>
      </p:sp>
      <p:sp>
        <p:nvSpPr>
          <p:cNvPr id="11282" name="文本框 20"/>
          <p:cNvSpPr txBox="1"/>
          <p:nvPr/>
        </p:nvSpPr>
        <p:spPr>
          <a:xfrm>
            <a:off x="6447155" y="1551940"/>
            <a:ext cx="2171700" cy="386080"/>
          </a:xfrm>
          <a:prstGeom prst="rect">
            <a:avLst/>
          </a:prstGeom>
          <a:noFill/>
          <a:ln w="9525">
            <a:noFill/>
          </a:ln>
        </p:spPr>
        <p:txBody>
          <a:bodyPr wrap="square">
            <a:spAutoFit/>
          </a:bodyPr>
          <a:p>
            <a:pPr eaLnBrk="1" hangingPunct="1">
              <a:lnSpc>
                <a:spcPct val="120000"/>
              </a:lnSpc>
              <a:buFont typeface="Arial" panose="020B0604020202020204" pitchFamily="34" charset="0"/>
            </a:pPr>
            <a:r>
              <a:rPr lang="en-IN" altLang="zh-CN" sz="1600" dirty="0">
                <a:solidFill>
                  <a:srgbClr val="2B414F"/>
                </a:solidFill>
                <a:latin typeface="Arial" panose="020B0604020202020204" pitchFamily="34" charset="0"/>
                <a:ea typeface="Arial" panose="020B0604020202020204" pitchFamily="34" charset="0"/>
                <a:cs typeface="Arial" panose="020B0604020202020204" pitchFamily="34" charset="0"/>
              </a:rPr>
              <a:t>DATA SECTION</a:t>
            </a:r>
            <a:endParaRPr lang="en-IN" altLang="zh-CN" sz="1600" dirty="0">
              <a:solidFill>
                <a:srgbClr val="2B414F"/>
              </a:solidFill>
              <a:latin typeface="Arial" panose="020B0604020202020204" pitchFamily="34" charset="0"/>
              <a:ea typeface="Arial" panose="020B0604020202020204" pitchFamily="34" charset="0"/>
              <a:cs typeface="Arial" panose="020B0604020202020204" pitchFamily="34" charset="0"/>
            </a:endParaRPr>
          </a:p>
        </p:txBody>
      </p:sp>
      <p:sp>
        <p:nvSpPr>
          <p:cNvPr id="11283" name="文本框 61"/>
          <p:cNvSpPr txBox="1"/>
          <p:nvPr/>
        </p:nvSpPr>
        <p:spPr>
          <a:xfrm>
            <a:off x="982980" y="1681480"/>
            <a:ext cx="2135505" cy="460375"/>
          </a:xfrm>
          <a:prstGeom prst="rect">
            <a:avLst/>
          </a:prstGeom>
          <a:noFill/>
          <a:ln w="9525">
            <a:noFill/>
          </a:ln>
        </p:spPr>
        <p:txBody>
          <a:bodyPr wrap="square">
            <a:spAutoFit/>
          </a:bodyPr>
          <a:p>
            <a:pPr eaLnBrk="1" hangingPunct="1">
              <a:lnSpc>
                <a:spcPct val="120000"/>
              </a:lnSpc>
              <a:buFont typeface="Arial" panose="020B0604020202020204" pitchFamily="34" charset="0"/>
            </a:pPr>
            <a:r>
              <a:rPr lang="en-IN" altLang="zh-CN" sz="2000" dirty="0">
                <a:solidFill>
                  <a:srgbClr val="2B414F"/>
                </a:solidFill>
                <a:latin typeface="Arial" panose="020B0604020202020204" pitchFamily="34" charset="0"/>
                <a:ea typeface="Arial" panose="020B0604020202020204" pitchFamily="34" charset="0"/>
                <a:cs typeface="Arial" panose="020B0604020202020204" pitchFamily="34" charset="0"/>
              </a:rPr>
              <a:t>INTRODUCTION</a:t>
            </a:r>
            <a:endParaRPr lang="en-IN" altLang="zh-CN" sz="2000" dirty="0">
              <a:solidFill>
                <a:srgbClr val="2B414F"/>
              </a:solidFill>
              <a:latin typeface="Arial" panose="020B0604020202020204" pitchFamily="34" charset="0"/>
              <a:ea typeface="Arial" panose="020B0604020202020204" pitchFamily="34" charset="0"/>
              <a:cs typeface="Arial" panose="020B0604020202020204" pitchFamily="34" charset="0"/>
            </a:endParaRPr>
          </a:p>
        </p:txBody>
      </p:sp>
      <p:sp>
        <p:nvSpPr>
          <p:cNvPr id="11284" name="文本框 17"/>
          <p:cNvSpPr txBox="1"/>
          <p:nvPr/>
        </p:nvSpPr>
        <p:spPr>
          <a:xfrm>
            <a:off x="878840" y="3317875"/>
            <a:ext cx="2160270" cy="423545"/>
          </a:xfrm>
          <a:prstGeom prst="rect">
            <a:avLst/>
          </a:prstGeom>
          <a:noFill/>
          <a:ln w="9525">
            <a:noFill/>
          </a:ln>
        </p:spPr>
        <p:txBody>
          <a:bodyPr wrap="square">
            <a:spAutoFit/>
          </a:bodyPr>
          <a:p>
            <a:pPr eaLnBrk="1" hangingPunct="1">
              <a:lnSpc>
                <a:spcPct val="120000"/>
              </a:lnSpc>
              <a:buFont typeface="Arial" panose="020B0604020202020204" pitchFamily="34" charset="0"/>
            </a:pPr>
            <a:r>
              <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rPr>
              <a:t>METHODOLOGY</a:t>
            </a:r>
            <a:endPar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endParaRPr>
          </a:p>
        </p:txBody>
      </p:sp>
      <p:sp>
        <p:nvSpPr>
          <p:cNvPr id="11285" name="文本框 26"/>
          <p:cNvSpPr txBox="1"/>
          <p:nvPr/>
        </p:nvSpPr>
        <p:spPr>
          <a:xfrm>
            <a:off x="6049010" y="3213735"/>
            <a:ext cx="2240280" cy="755650"/>
          </a:xfrm>
          <a:prstGeom prst="rect">
            <a:avLst/>
          </a:prstGeom>
          <a:noFill/>
          <a:ln w="9525">
            <a:noFill/>
          </a:ln>
        </p:spPr>
        <p:txBody>
          <a:bodyPr wrap="none">
            <a:spAutoFit/>
          </a:bodyPr>
          <a:p>
            <a:pPr eaLnBrk="1" hangingPunct="1">
              <a:lnSpc>
                <a:spcPct val="120000"/>
              </a:lnSpc>
              <a:buFont typeface="Arial" panose="020B0604020202020204" pitchFamily="34" charset="0"/>
            </a:pPr>
            <a:r>
              <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rPr>
              <a:t>CONCLUSION AND</a:t>
            </a:r>
            <a:endPar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endParaRPr>
          </a:p>
          <a:p>
            <a:pPr eaLnBrk="1" hangingPunct="1">
              <a:lnSpc>
                <a:spcPct val="120000"/>
              </a:lnSpc>
              <a:buFont typeface="Arial" panose="020B0604020202020204" pitchFamily="34" charset="0"/>
            </a:pPr>
            <a:r>
              <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rPr>
              <a:t>FUTURE SCOPE</a:t>
            </a:r>
            <a:endParaRPr lang="en-IN" altLang="zh-CN" sz="1800" dirty="0">
              <a:solidFill>
                <a:srgbClr val="2B414F"/>
              </a:solidFill>
              <a:latin typeface="Arial" panose="020B0604020202020204" pitchFamily="34" charset="0"/>
              <a:ea typeface="Arial" panose="020B0604020202020204" pitchFamily="34" charset="0"/>
              <a:cs typeface="Arial" panose="020B0604020202020204" pitchFamily="34" charset="0"/>
            </a:endParaRPr>
          </a:p>
        </p:txBody>
      </p:sp>
    </p:spTree>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7" name="矩形 6"/>
          <p:cNvSpPr/>
          <p:nvPr/>
        </p:nvSpPr>
        <p:spPr>
          <a:xfrm>
            <a:off x="5356225" y="1422400"/>
            <a:ext cx="1704975" cy="478155"/>
          </a:xfrm>
          <a:prstGeom prst="rect">
            <a:avLst/>
          </a:prstGeom>
          <a:noFill/>
          <a:ln>
            <a:solidFill>
              <a:srgbClr val="27AE9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r>
              <a:rPr kumimoji="0" lang="en-US" altLang="zh-CN" sz="2100" b="0" i="0" u="none" strike="noStrike" kern="1200" cap="none" spc="0" normalizeH="0" baseline="0" noProof="0" dirty="0">
                <a:ln>
                  <a:noFill/>
                </a:ln>
                <a:solidFill>
                  <a:srgbClr val="27AE9F"/>
                </a:solidFill>
                <a:effectLst/>
                <a:uLnTx/>
                <a:uFillTx/>
                <a:latin typeface="Arial" panose="020B0604020202020204" pitchFamily="34" charset="0"/>
                <a:ea typeface="Arial" panose="020B0604020202020204" pitchFamily="34" charset="0"/>
                <a:cs typeface="Arial" panose="020B0604020202020204" pitchFamily="34" charset="0"/>
              </a:rPr>
              <a:t>LOGO</a:t>
            </a:r>
            <a:endParaRPr kumimoji="0" lang="zh-CN" altLang="en-US" sz="2100" b="0" i="0" u="none" strike="noStrike" kern="1200" cap="none" spc="0" normalizeH="0" baseline="0" noProof="0" dirty="0">
              <a:ln>
                <a:noFill/>
              </a:ln>
              <a:solidFill>
                <a:srgbClr val="27AE9F"/>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13" name="矩形 12"/>
          <p:cNvSpPr/>
          <p:nvPr/>
        </p:nvSpPr>
        <p:spPr>
          <a:xfrm>
            <a:off x="-17145" y="20320"/>
            <a:ext cx="9164320" cy="5127625"/>
          </a:xfrm>
          <a:prstGeom prst="rect">
            <a:avLst/>
          </a:prstGeom>
          <a:gradFill flip="none" rotWithShape="1">
            <a:gsLst>
              <a:gs pos="18000">
                <a:srgbClr val="7CDDB3">
                  <a:lumMod val="53000"/>
                  <a:lumOff val="47000"/>
                </a:srgbClr>
              </a:gs>
              <a:gs pos="68000">
                <a:srgbClr val="6CDBAD">
                  <a:lumMod val="73000"/>
                  <a:lumOff val="27000"/>
                </a:srgbClr>
              </a:gs>
            </a:gsLst>
            <a:lin ang="2700000" scaled="1"/>
            <a:tileRect/>
          </a:gradFill>
          <a:ln w="25400">
            <a:solidFill>
              <a:srgbClr val="9FE9D0"/>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defRPr/>
            </a:pPr>
            <a:endParaRPr kumimoji="0" lang="zh-CN" altLang="en-US" sz="1015" b="0" i="0" u="none" strike="noStrike" kern="1200" cap="none" spc="0" normalizeH="0" baseline="0" noProof="0">
              <a:ln>
                <a:noFill/>
              </a:ln>
              <a:solidFill>
                <a:schemeClr val="lt1"/>
              </a:solidFill>
              <a:effectLst/>
              <a:uLnTx/>
              <a:uFillTx/>
              <a:latin typeface="Arial" panose="020B0604020202020204" pitchFamily="34" charset="0"/>
              <a:ea typeface="Arial" panose="020B0604020202020204" pitchFamily="34" charset="0"/>
              <a:cs typeface="Arial" panose="020B0604020202020204" pitchFamily="34" charset="0"/>
            </a:endParaRPr>
          </a:p>
        </p:txBody>
      </p:sp>
      <p:sp>
        <p:nvSpPr>
          <p:cNvPr id="5" name="Content Placeholder 4"/>
          <p:cNvSpPr/>
          <p:nvPr>
            <p:ph idx="1"/>
          </p:nvPr>
        </p:nvSpPr>
        <p:spPr/>
        <p:txBody>
          <a:bodyPr/>
          <a:p>
            <a:r>
              <a:rPr lang="en-US">
                <a:latin typeface="Times New Roman" panose="02020603050405020304" charset="0"/>
                <a:ea typeface="Times New Roman" panose="02020603050405020304" charset="0"/>
                <a:cs typeface="Times New Roman" panose="02020603050405020304" charset="0"/>
                <a:sym typeface="+mn-ea"/>
              </a:rPr>
              <a:t>2</a:t>
            </a:r>
            <a:endParaRPr lang="en-US" b="0">
              <a:latin typeface="Times New Roman" panose="02020603050405020304" charset="0"/>
              <a:ea typeface="Times New Roman" panose="02020603050405020304" charset="0"/>
              <a:cs typeface="Times New Roman" panose="02020603050405020304" charset="0"/>
            </a:endParaRPr>
          </a:p>
          <a:p>
            <a:endParaRPr lang="en-US"/>
          </a:p>
        </p:txBody>
      </p:sp>
      <p:sp>
        <p:nvSpPr>
          <p:cNvPr id="8" name="Text Box 7"/>
          <p:cNvSpPr txBox="1"/>
          <p:nvPr/>
        </p:nvSpPr>
        <p:spPr>
          <a:xfrm>
            <a:off x="504825" y="225425"/>
            <a:ext cx="7676515" cy="4831080"/>
          </a:xfrm>
          <a:prstGeom prst="rect">
            <a:avLst/>
          </a:prstGeom>
          <a:noFill/>
        </p:spPr>
        <p:txBody>
          <a:bodyPr wrap="square" rtlCol="0">
            <a:spAutoFit/>
          </a:bodyPr>
          <a:p>
            <a:r>
              <a:rPr lang="en-US" sz="1600" b="1" u="sng"/>
              <a:t>DATA ACQUISATION AND PRE PROCESSING</a:t>
            </a:r>
            <a:endParaRPr lang="en-US" sz="1600" b="1" u="sng"/>
          </a:p>
          <a:p>
            <a:endParaRPr lang="en-US" sz="1600" b="1" u="sng"/>
          </a:p>
          <a:p>
            <a:r>
              <a:rPr lang="en-US" sz="1600" b="1" u="sng"/>
              <a:t>Data Sources</a:t>
            </a:r>
            <a:endParaRPr lang="en-US" u="sng"/>
          </a:p>
          <a:p>
            <a:endParaRPr lang="en-US" b="1"/>
          </a:p>
          <a:p>
            <a:r>
              <a:rPr lang="en-US" b="1"/>
              <a:t>We work on 3 sets of data :-</a:t>
            </a:r>
            <a:endParaRPr lang="en-US"/>
          </a:p>
          <a:p>
            <a:endParaRPr lang="en-US" b="1"/>
          </a:p>
          <a:p>
            <a:r>
              <a:rPr lang="en-US" b="1"/>
              <a:t>2.1.1 Data containing the neighborhoods, pincodes,latitude, longitude and for cities in India.This data is accessed from the official government of India site,https://www.india.gov.in/ which serves as a national portal for accessing different data concerning the country of India.</a:t>
            </a:r>
            <a:endParaRPr lang="en-US" b="1"/>
          </a:p>
          <a:p>
            <a:r>
              <a:rPr lang="en-US" b="1"/>
              <a:t>To access the data set, we need to fill in a form declaring we’re using this data for academic purposes.</a:t>
            </a:r>
            <a:endParaRPr lang="en-US" b="1"/>
          </a:p>
          <a:p>
            <a:r>
              <a:rPr lang="en-US" b="1"/>
              <a:t>Unfortunately, all the latitude and longitude values were NaNs.</a:t>
            </a:r>
            <a:endParaRPr lang="en-US" b="1"/>
          </a:p>
          <a:p>
            <a:endParaRPr lang="en-US" b="1"/>
          </a:p>
          <a:p>
            <a:r>
              <a:rPr lang="en-US" b="1"/>
              <a:t>2.1.2 Furthermore, we found a data set containing Indian pincodes and their latitude and longitudes from the same site.</a:t>
            </a:r>
            <a:endParaRPr lang="en-US" b="1"/>
          </a:p>
          <a:p>
            <a:endParaRPr lang="en-US" b="1"/>
          </a:p>
          <a:p>
            <a:r>
              <a:rPr lang="en-US" b="1"/>
              <a:t>2.1.3 Based on the latitudes and longitudes in our database, we use the FourSquare API to access data about the neighborhood venues required for this study.</a:t>
            </a:r>
            <a:endParaRPr lang="en-US" b="1"/>
          </a:p>
          <a:p>
            <a:r>
              <a:rPr lang="en-US" b="1"/>
              <a:t>The Foursquare Places API provides location based experiences with diverse information about venues, users, photos, and check-ins. The API supports real time access to places.</a:t>
            </a:r>
            <a:endParaRPr lang="en-US" b="1"/>
          </a:p>
          <a:p>
            <a:r>
              <a:rPr lang="en-US" b="1"/>
              <a:t>Additionally, Foursquare allows developers to build audience segments for analysis and measurement.</a:t>
            </a:r>
            <a:endParaRPr lang="en-US" b="1"/>
          </a:p>
          <a:p>
            <a:r>
              <a:rPr lang="en-US" b="1"/>
              <a:t>JSON is the preferred response format which needs to be converted into the required dataframe</a:t>
            </a:r>
            <a:endParaRPr lang="en-US" b="1"/>
          </a:p>
          <a:p>
            <a:r>
              <a:rPr lang="en-US" b="1"/>
              <a:t>Accessing the API would require us to make an account on the Developer’s Portal on the foursquare website,https://developer.foursquare.com/</a:t>
            </a:r>
            <a:endParaRPr lang="en-US" b="1"/>
          </a:p>
        </p:txBody>
      </p:sp>
    </p:spTree>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Data Cleaning</a:t>
            </a:r>
            <a:endParaRPr lang="en-US"/>
          </a:p>
        </p:txBody>
      </p:sp>
      <p:sp>
        <p:nvSpPr>
          <p:cNvPr id="3" name="Content Placeholder 2"/>
          <p:cNvSpPr>
            <a:spLocks noGrp="1"/>
          </p:cNvSpPr>
          <p:nvPr>
            <p:ph idx="1"/>
          </p:nvPr>
        </p:nvSpPr>
        <p:spPr/>
        <p:txBody>
          <a:bodyPr/>
          <a:p>
            <a:pPr marL="0" indent="0">
              <a:buNone/>
            </a:pPr>
            <a:r>
              <a:rPr lang="en-US"/>
              <a:t>From the second database, we delete the columns of city, neighborhood and accuracy to only get the pincodes for latitudes and longitudes, for a cleaner merge.</a:t>
            </a:r>
            <a:endParaRPr lang="en-US"/>
          </a:p>
          <a:p>
            <a:pPr marL="0" indent="0">
              <a:buNone/>
            </a:pPr>
            <a:endParaRPr lang="en-US"/>
          </a:p>
          <a:p>
            <a:pPr marL="0" indent="0">
              <a:buNone/>
            </a:pPr>
            <a:endParaRPr lang="en-US"/>
          </a:p>
          <a:p>
            <a:pPr marL="0" indent="0">
              <a:buNone/>
            </a:pPr>
            <a:endParaRPr lang="en-US"/>
          </a:p>
          <a:p>
            <a:pPr marL="0" indent="0">
              <a:buNone/>
            </a:pPr>
            <a:endParaRPr lang="en-US"/>
          </a:p>
          <a:p>
            <a:pPr marL="0" indent="0">
              <a:buNone/>
            </a:pPr>
            <a:endParaRPr lang="en-US"/>
          </a:p>
          <a:p>
            <a:pPr marL="0" indent="0">
              <a:buNone/>
            </a:pPr>
            <a:endParaRPr lang="en-US"/>
          </a:p>
          <a:p>
            <a:r>
              <a:rPr lang="en-IN" altLang="en-US"/>
              <a:t>a</a:t>
            </a:r>
            <a:r>
              <a:rPr lang="en-US"/>
              <a:t>fter merging on pincode, we get the following accurate dataset. We group the neighborhoods belonging to the same pincode and region.</a:t>
            </a:r>
            <a:endParaRPr lang="en-US"/>
          </a:p>
          <a:p>
            <a:pPr marL="0" indent="0">
              <a:buNone/>
            </a:pPr>
            <a:endParaRPr lang="en-US"/>
          </a:p>
        </p:txBody>
      </p:sp>
      <p:pic>
        <p:nvPicPr>
          <p:cNvPr id="7" name="Picture 1"/>
          <p:cNvPicPr>
            <a:picLocks noChangeAspect="1"/>
          </p:cNvPicPr>
          <p:nvPr/>
        </p:nvPicPr>
        <p:blipFill>
          <a:blip r:embed="rId1"/>
          <a:stretch>
            <a:fillRect/>
          </a:stretch>
        </p:blipFill>
        <p:spPr>
          <a:xfrm>
            <a:off x="2478405" y="1974215"/>
            <a:ext cx="2237105" cy="1816100"/>
          </a:xfrm>
          <a:prstGeom prst="rect">
            <a:avLst/>
          </a:prstGeom>
          <a:noFill/>
          <a:ln w="9525">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8202" name="文本框 13"/>
          <p:cNvSpPr txBox="1"/>
          <p:nvPr/>
        </p:nvSpPr>
        <p:spPr>
          <a:xfrm>
            <a:off x="4846638" y="3251200"/>
            <a:ext cx="1565275" cy="645160"/>
          </a:xfrm>
          <a:prstGeom prst="rect">
            <a:avLst/>
          </a:prstGeom>
          <a:noFill/>
          <a:ln w="9525">
            <a:noFill/>
          </a:ln>
        </p:spPr>
        <p:txBody>
          <a:bodyPr wrap="none">
            <a:spAutoFit/>
          </a:bodyPr>
          <a:p>
            <a:pPr marL="342900" indent="-342900" eaLnBrk="1" hangingPunct="1">
              <a:lnSpc>
                <a:spcPct val="120000"/>
              </a:lnSpc>
              <a:buFont typeface="Arial" panose="020B0604020202020204" pitchFamily="34" charset="0"/>
              <a:buChar char="•"/>
            </a:pPr>
            <a:r>
              <a:rPr lang="zh-CN" altLang="en-US" sz="1500" dirty="0">
                <a:solidFill>
                  <a:srgbClr val="2B414F"/>
                </a:solidFill>
                <a:latin typeface="Arial" panose="020B0604020202020204" pitchFamily="34" charset="0"/>
                <a:ea typeface="Arial" panose="020B0604020202020204" pitchFamily="34" charset="0"/>
                <a:cs typeface="Arial" panose="020B0604020202020204" pitchFamily="34" charset="0"/>
              </a:rPr>
              <a:t>Enter subtitle</a:t>
            </a:r>
            <a:endParaRPr lang="en-US" altLang="zh-CN" sz="1500" dirty="0">
              <a:solidFill>
                <a:srgbClr val="2B414F"/>
              </a:solidFill>
              <a:latin typeface="Arial" panose="020B0604020202020204" pitchFamily="34" charset="0"/>
              <a:ea typeface="Arial" panose="020B0604020202020204" pitchFamily="34" charset="0"/>
              <a:cs typeface="Arial" panose="020B0604020202020204" pitchFamily="34" charset="0"/>
            </a:endParaRPr>
          </a:p>
          <a:p>
            <a:pPr marL="342900" indent="-342900" eaLnBrk="1" hangingPunct="1">
              <a:lnSpc>
                <a:spcPct val="120000"/>
              </a:lnSpc>
              <a:buFont typeface="Arial" panose="020B0604020202020204" pitchFamily="34" charset="0"/>
              <a:buChar char="•"/>
            </a:pPr>
            <a:r>
              <a:rPr lang="zh-CN" altLang="en-US" sz="1500" dirty="0">
                <a:solidFill>
                  <a:srgbClr val="2B414F"/>
                </a:solidFill>
                <a:latin typeface="Arial" panose="020B0604020202020204" pitchFamily="34" charset="0"/>
                <a:ea typeface="Arial" panose="020B0604020202020204" pitchFamily="34" charset="0"/>
                <a:cs typeface="Arial" panose="020B0604020202020204" pitchFamily="34" charset="0"/>
              </a:rPr>
              <a:t>Enter subtitle</a:t>
            </a:r>
            <a:endParaRPr lang="zh-CN" altLang="en-US" sz="1500" dirty="0">
              <a:solidFill>
                <a:srgbClr val="2B414F"/>
              </a:solidFill>
              <a:latin typeface="Arial" panose="020B0604020202020204" pitchFamily="34" charset="0"/>
              <a:ea typeface="Arial" panose="020B0604020202020204" pitchFamily="34" charset="0"/>
              <a:cs typeface="Arial" panose="020B0604020202020204" pitchFamily="34" charset="0"/>
            </a:endParaRPr>
          </a:p>
        </p:txBody>
      </p:sp>
      <p:sp>
        <p:nvSpPr>
          <p:cNvPr id="3" name="Text Box 2"/>
          <p:cNvSpPr txBox="1"/>
          <p:nvPr/>
        </p:nvSpPr>
        <p:spPr>
          <a:xfrm>
            <a:off x="356870" y="576580"/>
            <a:ext cx="1174750" cy="460375"/>
          </a:xfrm>
          <a:prstGeom prst="rect">
            <a:avLst/>
          </a:prstGeom>
          <a:noFill/>
        </p:spPr>
        <p:txBody>
          <a:bodyPr wrap="square" rtlCol="0">
            <a:spAutoFit/>
          </a:bodyPr>
          <a:p>
            <a:r>
              <a:rPr lang="en-IN" altLang="en-US" sz="2400">
                <a:solidFill>
                  <a:schemeClr val="bg1"/>
                </a:solidFill>
              </a:rPr>
              <a:t>DESIGN</a:t>
            </a:r>
            <a:endParaRPr lang="en-IN" altLang="en-US" sz="2400">
              <a:solidFill>
                <a:schemeClr val="bg1"/>
              </a:solidFill>
            </a:endParaRPr>
          </a:p>
        </p:txBody>
      </p:sp>
      <p:grpSp>
        <p:nvGrpSpPr>
          <p:cNvPr id="6146" name="组合 1"/>
          <p:cNvGrpSpPr/>
          <p:nvPr/>
        </p:nvGrpSpPr>
        <p:grpSpPr>
          <a:xfrm>
            <a:off x="-13970" y="6350"/>
            <a:ext cx="3331845" cy="4900930"/>
            <a:chOff x="0" y="0"/>
            <a:chExt cx="5393468" cy="4900613"/>
          </a:xfrm>
        </p:grpSpPr>
        <p:pic>
          <p:nvPicPr>
            <p:cNvPr id="6159" name="图片 15"/>
            <p:cNvPicPr>
              <a:picLocks noChangeAspect="1"/>
            </p:cNvPicPr>
            <p:nvPr/>
          </p:nvPicPr>
          <p:blipFill>
            <a:blip r:embed="rId1"/>
            <a:srcRect t="42001" r="41302" b="21579"/>
            <a:stretch>
              <a:fillRect/>
            </a:stretch>
          </p:blipFill>
          <p:spPr>
            <a:xfrm flipH="1">
              <a:off x="0" y="0"/>
              <a:ext cx="5393468" cy="4900613"/>
            </a:xfrm>
            <a:prstGeom prst="rect">
              <a:avLst/>
            </a:prstGeom>
            <a:noFill/>
            <a:ln w="9525">
              <a:noFill/>
            </a:ln>
          </p:spPr>
        </p:pic>
        <p:pic>
          <p:nvPicPr>
            <p:cNvPr id="6160" name="图片 16"/>
            <p:cNvPicPr>
              <a:picLocks noChangeAspect="1"/>
            </p:cNvPicPr>
            <p:nvPr/>
          </p:nvPicPr>
          <p:blipFill>
            <a:blip r:embed="rId2"/>
            <a:srcRect t="42139" r="41618" b="20621"/>
            <a:stretch>
              <a:fillRect/>
            </a:stretch>
          </p:blipFill>
          <p:spPr>
            <a:xfrm flipH="1">
              <a:off x="0" y="1"/>
              <a:ext cx="3837755" cy="3695027"/>
            </a:xfrm>
            <a:prstGeom prst="rect">
              <a:avLst/>
            </a:prstGeom>
            <a:noFill/>
            <a:ln w="9525">
              <a:noFill/>
            </a:ln>
          </p:spPr>
        </p:pic>
      </p:grpSp>
      <p:pic>
        <p:nvPicPr>
          <p:cNvPr id="8" name="Picture 2"/>
          <p:cNvPicPr>
            <a:picLocks noChangeAspect="1"/>
          </p:cNvPicPr>
          <p:nvPr/>
        </p:nvPicPr>
        <p:blipFill>
          <a:blip r:embed="rId3"/>
          <a:stretch>
            <a:fillRect/>
          </a:stretch>
        </p:blipFill>
        <p:spPr>
          <a:xfrm>
            <a:off x="2550795" y="3251200"/>
            <a:ext cx="5955030" cy="1431925"/>
          </a:xfrm>
          <a:prstGeom prst="rect">
            <a:avLst/>
          </a:prstGeom>
          <a:noFill/>
          <a:ln>
            <a:noFill/>
          </a:ln>
        </p:spPr>
      </p:pic>
      <p:sp>
        <p:nvSpPr>
          <p:cNvPr id="9" name="Content Placeholder 8"/>
          <p:cNvSpPr/>
          <p:nvPr>
            <p:ph idx="1"/>
          </p:nvPr>
        </p:nvSpPr>
        <p:spPr>
          <a:xfrm>
            <a:off x="2905125" y="370205"/>
            <a:ext cx="5450205" cy="3836670"/>
          </a:xfrm>
        </p:spPr>
        <p:txBody>
          <a:bodyPr/>
          <a:p>
            <a:r>
              <a:rPr lang="en-US">
                <a:sym typeface="+mn-ea"/>
              </a:rPr>
              <a:t>Because it is location data, there are no such outliers ; also, as the datasets have been merged on pincode which is a unique value for each region, the dataset is void of NaNs.</a:t>
            </a:r>
            <a:endParaRPr lang="en-US"/>
          </a:p>
          <a:p>
            <a:r>
              <a:rPr lang="en-US"/>
              <a:t>The foursquare data is returned as a json file. All the information is in the “items” key.</a:t>
            </a:r>
            <a:endParaRPr lang="en-US"/>
          </a:p>
          <a:p>
            <a:r>
              <a:rPr lang="en-US"/>
              <a:t>We extract the categories of the venue</a:t>
            </a:r>
            <a:endParaRPr lang="en-US"/>
          </a:p>
          <a:p>
            <a:r>
              <a:rPr lang="en-US"/>
              <a:t>We clean the json and convert it into a pandas dataframe</a:t>
            </a:r>
            <a:endParaRPr lang="en-US"/>
          </a:p>
          <a:p>
            <a:endParaRPr lang="en-US"/>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sym typeface="+mn-ea"/>
              </a:rPr>
              <a:t>Feature Selection</a:t>
            </a:r>
            <a:endParaRPr lang="en-IN" altLang="en-US"/>
          </a:p>
        </p:txBody>
      </p:sp>
      <p:sp>
        <p:nvSpPr>
          <p:cNvPr id="3" name="Content Placeholder 2"/>
          <p:cNvSpPr/>
          <p:nvPr>
            <p:ph idx="1"/>
          </p:nvPr>
        </p:nvSpPr>
        <p:spPr/>
        <p:txBody>
          <a:bodyPr/>
          <a:p>
            <a:r>
              <a:rPr lang="en-US"/>
              <a:t>From the dataset containing pincodes of all of India, we select the relevant ones;</a:t>
            </a:r>
            <a:endParaRPr lang="en-US"/>
          </a:p>
          <a:p>
            <a:r>
              <a:rPr lang="en-US"/>
              <a:t>The features we’ve kept are </a:t>
            </a:r>
            <a:endParaRPr lang="en-US"/>
          </a:p>
          <a:p>
            <a:pPr marL="0" indent="0">
              <a:buNone/>
            </a:pPr>
            <a:r>
              <a:rPr lang="en-IN" altLang="en-US"/>
              <a:t>P</a:t>
            </a:r>
            <a:r>
              <a:rPr lang="en-US"/>
              <a:t>incode , Latitude, Longitude,City,Neighborhood.</a:t>
            </a:r>
            <a:endParaRPr lang="en-US"/>
          </a:p>
          <a:p>
            <a:endParaRPr lang="en-US"/>
          </a:p>
          <a:p>
            <a:r>
              <a:rPr lang="en-US"/>
              <a:t>Which are the only ones relevant to get the necessary foursquare data for exploratory analysis of neighborhoods in a city.</a:t>
            </a:r>
            <a:endParaRPr lang="en-US"/>
          </a:p>
        </p:txBody>
      </p:sp>
    </p:spTree>
  </p:cSld>
  <p:clrMapOvr>
    <a:masterClrMapping/>
  </p:clrMapOvr>
</p:sld>
</file>

<file path=ppt/tags/tag1.xml><?xml version="1.0" encoding="utf-8"?>
<p:tagLst xmlns:p="http://schemas.openxmlformats.org/presentationml/2006/main">
  <p:tag name="KSO_WM_SLIDE_MODEL_TYPE" val="cover"/>
</p:tagLst>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
      <a:majorFont>
        <a:latin typeface="Calibri Light"/>
        <a:ea typeface="微软雅黑 Light"/>
        <a:cs typeface=""/>
      </a:majorFont>
      <a:minorFont>
        <a:latin typeface="Calibri"/>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8880</Words>
  <Application>WPS Presentation</Application>
  <PresentationFormat>全屏显示(16:9)</PresentationFormat>
  <Paragraphs>156</Paragraphs>
  <Slides>22</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22</vt:i4>
      </vt:variant>
    </vt:vector>
  </HeadingPairs>
  <TitlesOfParts>
    <vt:vector size="30" baseType="lpstr">
      <vt:lpstr>Arial</vt:lpstr>
      <vt:lpstr>SimSun</vt:lpstr>
      <vt:lpstr>Wingdings</vt:lpstr>
      <vt:lpstr>Calibri</vt:lpstr>
      <vt:lpstr>Microsoft YaHei</vt:lpstr>
      <vt:lpstr>Times New Roman</vt:lpstr>
      <vt:lpstr>Arial Unicode MS</vt:lpstr>
      <vt:lpstr>Office 主题</vt:lpstr>
      <vt:lpstr>PowerPoint 演示文稿</vt:lpstr>
      <vt:lpstr>PowerPoint 演示文稿</vt:lpstr>
      <vt:lpstr>PowerPoint 演示文稿</vt:lpstr>
      <vt:lpstr>PowerPoint 演示文稿</vt:lpstr>
      <vt:lpstr>STAGES OF SOFTWARE DEVELOPMENT</vt:lpstr>
      <vt:lpstr>PowerPoint 演示文稿</vt:lpstr>
      <vt:lpstr>PowerPoint 演示文稿</vt:lpstr>
      <vt:lpstr>ENTITY RELATIONSHIP DIAGRAM</vt:lpstr>
      <vt:lpstr>USE CASE DIAGRAM</vt:lpstr>
      <vt:lpstr>ACTIVITY DIAGRAM</vt:lpstr>
      <vt:lpstr>SEQUENCE DIAGRAM</vt:lpstr>
      <vt:lpstr>PowerPoint 演示文稿</vt:lpstr>
      <vt:lpstr>COLLABORATION DIAGRAM</vt:lpstr>
      <vt:lpstr>CLASS DIAGRAM</vt:lpstr>
      <vt:lpstr>IMPLEMENTATION AND CODING</vt:lpstr>
      <vt:lpstr>TESTING</vt:lpstr>
      <vt:lpstr>DEPLOYMENT: OUR APPLICATION</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Slibe</dc:creator>
  <cp:lastModifiedBy>google1566723946</cp:lastModifiedBy>
  <cp:revision>81</cp:revision>
  <dcterms:created xsi:type="dcterms:W3CDTF">2016-02-01T02:43:00Z</dcterms:created>
  <dcterms:modified xsi:type="dcterms:W3CDTF">2020-02-24T17:09:41Z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1033-11.2.0.9150</vt:lpwstr>
  </property>
</Properties>
</file>

<file path=docProps/thumbnail.jpeg>
</file>